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9" r:id="rId2"/>
    <p:sldId id="331" r:id="rId3"/>
    <p:sldId id="357" r:id="rId4"/>
    <p:sldId id="358" r:id="rId5"/>
    <p:sldId id="332" r:id="rId6"/>
    <p:sldId id="344" r:id="rId7"/>
    <p:sldId id="345" r:id="rId8"/>
    <p:sldId id="347" r:id="rId9"/>
    <p:sldId id="346" r:id="rId10"/>
    <p:sldId id="341" r:id="rId11"/>
    <p:sldId id="391" r:id="rId12"/>
    <p:sldId id="348" r:id="rId13"/>
    <p:sldId id="351" r:id="rId14"/>
    <p:sldId id="349" r:id="rId15"/>
    <p:sldId id="350" r:id="rId16"/>
    <p:sldId id="352" r:id="rId17"/>
    <p:sldId id="342" r:id="rId18"/>
    <p:sldId id="353" r:id="rId19"/>
    <p:sldId id="366" r:id="rId20"/>
    <p:sldId id="356" r:id="rId21"/>
    <p:sldId id="367" r:id="rId22"/>
    <p:sldId id="354" r:id="rId23"/>
    <p:sldId id="359" r:id="rId24"/>
    <p:sldId id="360" r:id="rId25"/>
    <p:sldId id="355" r:id="rId26"/>
    <p:sldId id="361" r:id="rId27"/>
    <p:sldId id="362" r:id="rId28"/>
    <p:sldId id="368" r:id="rId29"/>
    <p:sldId id="363" r:id="rId30"/>
    <p:sldId id="364" r:id="rId31"/>
    <p:sldId id="371" r:id="rId32"/>
    <p:sldId id="373" r:id="rId33"/>
    <p:sldId id="369" r:id="rId34"/>
    <p:sldId id="370" r:id="rId35"/>
    <p:sldId id="377" r:id="rId36"/>
    <p:sldId id="374" r:id="rId37"/>
    <p:sldId id="375" r:id="rId38"/>
    <p:sldId id="378" r:id="rId39"/>
    <p:sldId id="387" r:id="rId40"/>
    <p:sldId id="376" r:id="rId41"/>
    <p:sldId id="388" r:id="rId42"/>
    <p:sldId id="379" r:id="rId43"/>
    <p:sldId id="365" r:id="rId44"/>
    <p:sldId id="383" r:id="rId45"/>
    <p:sldId id="389" r:id="rId46"/>
    <p:sldId id="384" r:id="rId47"/>
    <p:sldId id="396" r:id="rId48"/>
    <p:sldId id="397" r:id="rId49"/>
    <p:sldId id="390" r:id="rId50"/>
    <p:sldId id="398" r:id="rId51"/>
    <p:sldId id="399" r:id="rId52"/>
    <p:sldId id="400" r:id="rId53"/>
    <p:sldId id="401" r:id="rId54"/>
    <p:sldId id="382" r:id="rId55"/>
    <p:sldId id="395" r:id="rId56"/>
    <p:sldId id="392" r:id="rId57"/>
    <p:sldId id="393" r:id="rId58"/>
    <p:sldId id="394" r:id="rId59"/>
    <p:sldId id="386" r:id="rId60"/>
    <p:sldId id="402" r:id="rId61"/>
    <p:sldId id="403" r:id="rId62"/>
    <p:sldId id="404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8" d="100"/>
          <a:sy n="78" d="100"/>
        </p:scale>
        <p:origin x="15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A622B-8954-4D45-A395-CAFDDE5FF3C6}" type="doc">
      <dgm:prSet loTypeId="urn:microsoft.com/office/officeart/2005/8/layout/process2" loCatId="process" qsTypeId="urn:microsoft.com/office/officeart/2005/8/quickstyle/simple3" qsCatId="simple" csTypeId="urn:microsoft.com/office/officeart/2005/8/colors/colorful4" csCatId="colorful" phldr="1"/>
      <dgm:spPr/>
    </dgm:pt>
    <dgm:pt modelId="{8A4978AF-BFD7-46E0-879C-0516DC85D45F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За историю развития человеческого общества потребление энергии в расчете на одного человека возросло более чем в 100 раз. За каждые 10-15 лет уровень потребления энергии удваивается.</a:t>
          </a:r>
        </a:p>
      </dgm:t>
    </dgm:pt>
    <dgm:pt modelId="{1D9BE499-4753-4299-B134-5D6C60797B77}" type="parTrans" cxnId="{15CC54FE-6569-45A4-8B98-D7B0D27A3B1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9A7F00-3B03-41FA-91AF-4E79E70AF399}" type="sibTrans" cxnId="{15CC54FE-6569-45A4-8B98-D7B0D27A3B1D}">
      <dgm:prSet custT="1"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FDAC24-03A9-4113-8815-FC323EBB392E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 то же время запасы традиционных источников энергии – нефти, угля, газа истощаются.</a:t>
          </a:r>
        </a:p>
      </dgm:t>
    </dgm:pt>
    <dgm:pt modelId="{C45DBE02-F1EB-4568-9C17-C8102050732D}" type="parTrans" cxnId="{0467A895-BFD5-43EC-98F0-696F7288876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34A85-BB2C-4D9F-961E-51C7D2D68DA0}" type="sibTrans" cxnId="{0467A895-BFD5-43EC-98F0-696F72888769}">
      <dgm:prSet custT="1"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F3D6B-A46E-4A9A-8868-E10224B33BEB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Сжигание ископаемых видов топлив приводит к нарастающему загрязнению окружающей среды. Поэтому становится очень важным получать энергию в экологически чистых технологиях.</a:t>
          </a:r>
        </a:p>
      </dgm:t>
    </dgm:pt>
    <dgm:pt modelId="{6EE05148-9901-4617-9821-032007400E0E}" type="parTrans" cxnId="{32C60F4F-47B2-4044-AC27-E2AE6B922DD7}">
      <dgm:prSet/>
      <dgm:spPr/>
      <dgm:t>
        <a:bodyPr/>
        <a:lstStyle/>
        <a:p>
          <a:endParaRPr lang="ru-RU" sz="2000"/>
        </a:p>
      </dgm:t>
    </dgm:pt>
    <dgm:pt modelId="{47B701E6-EA48-4AB9-9218-829A8233E856}" type="sibTrans" cxnId="{32C60F4F-47B2-4044-AC27-E2AE6B922DD7}">
      <dgm:prSet/>
      <dgm:spPr/>
      <dgm:t>
        <a:bodyPr/>
        <a:lstStyle/>
        <a:p>
          <a:endParaRPr lang="ru-RU" sz="2000"/>
        </a:p>
      </dgm:t>
    </dgm:pt>
    <dgm:pt modelId="{A6D4E0E8-E2DD-4E54-B07A-5AA8300FC476}" type="pres">
      <dgm:prSet presAssocID="{E0CA622B-8954-4D45-A395-CAFDDE5FF3C6}" presName="linearFlow" presStyleCnt="0">
        <dgm:presLayoutVars>
          <dgm:resizeHandles val="exact"/>
        </dgm:presLayoutVars>
      </dgm:prSet>
      <dgm:spPr/>
    </dgm:pt>
    <dgm:pt modelId="{C6BA47F3-269B-4EB7-B5EC-118F0F640FE1}" type="pres">
      <dgm:prSet presAssocID="{8A4978AF-BFD7-46E0-879C-0516DC85D45F}" presName="node" presStyleLbl="node1" presStyleIdx="0" presStyleCnt="3" custScaleX="234557">
        <dgm:presLayoutVars>
          <dgm:bulletEnabled val="1"/>
        </dgm:presLayoutVars>
      </dgm:prSet>
      <dgm:spPr/>
    </dgm:pt>
    <dgm:pt modelId="{61869AAE-2183-4D10-970A-CB714A273A5A}" type="pres">
      <dgm:prSet presAssocID="{169A7F00-3B03-41FA-91AF-4E79E70AF399}" presName="sibTrans" presStyleLbl="sibTrans2D1" presStyleIdx="0" presStyleCnt="2"/>
      <dgm:spPr/>
    </dgm:pt>
    <dgm:pt modelId="{29D64439-2CC2-461C-917E-25F48DB1525F}" type="pres">
      <dgm:prSet presAssocID="{169A7F00-3B03-41FA-91AF-4E79E70AF399}" presName="connectorText" presStyleLbl="sibTrans2D1" presStyleIdx="0" presStyleCnt="2"/>
      <dgm:spPr/>
    </dgm:pt>
    <dgm:pt modelId="{C6177679-E6A8-4F3E-A307-70DB2D234C2C}" type="pres">
      <dgm:prSet presAssocID="{52FDAC24-03A9-4113-8815-FC323EBB392E}" presName="node" presStyleLbl="node1" presStyleIdx="1" presStyleCnt="3" custScaleX="234557" custScaleY="82646">
        <dgm:presLayoutVars>
          <dgm:bulletEnabled val="1"/>
        </dgm:presLayoutVars>
      </dgm:prSet>
      <dgm:spPr/>
    </dgm:pt>
    <dgm:pt modelId="{C40633F3-4D71-45BC-9D93-7CF73826EF1A}" type="pres">
      <dgm:prSet presAssocID="{D7834A85-BB2C-4D9F-961E-51C7D2D68DA0}" presName="sibTrans" presStyleLbl="sibTrans2D1" presStyleIdx="1" presStyleCnt="2"/>
      <dgm:spPr/>
    </dgm:pt>
    <dgm:pt modelId="{D48A4E22-26E4-4647-8B5A-3F8FBA0C804B}" type="pres">
      <dgm:prSet presAssocID="{D7834A85-BB2C-4D9F-961E-51C7D2D68DA0}" presName="connectorText" presStyleLbl="sibTrans2D1" presStyleIdx="1" presStyleCnt="2"/>
      <dgm:spPr/>
    </dgm:pt>
    <dgm:pt modelId="{C34B378F-A5B5-4F76-A872-DDB1B2EA8323}" type="pres">
      <dgm:prSet presAssocID="{F13F3D6B-A46E-4A9A-8868-E10224B33BEB}" presName="node" presStyleLbl="node1" presStyleIdx="2" presStyleCnt="3" custScaleX="234557">
        <dgm:presLayoutVars>
          <dgm:bulletEnabled val="1"/>
        </dgm:presLayoutVars>
      </dgm:prSet>
      <dgm:spPr/>
    </dgm:pt>
  </dgm:ptLst>
  <dgm:cxnLst>
    <dgm:cxn modelId="{7F534811-4063-4C14-810C-C550EA30D8D2}" type="presOf" srcId="{169A7F00-3B03-41FA-91AF-4E79E70AF399}" destId="{29D64439-2CC2-461C-917E-25F48DB1525F}" srcOrd="1" destOrd="0" presId="urn:microsoft.com/office/officeart/2005/8/layout/process2"/>
    <dgm:cxn modelId="{3EF4B263-0142-4B51-B696-CECCCEAE8E24}" type="presOf" srcId="{169A7F00-3B03-41FA-91AF-4E79E70AF399}" destId="{61869AAE-2183-4D10-970A-CB714A273A5A}" srcOrd="0" destOrd="0" presId="urn:microsoft.com/office/officeart/2005/8/layout/process2"/>
    <dgm:cxn modelId="{46A0CE66-26C3-47FE-BD0A-05562FB7F276}" type="presOf" srcId="{D7834A85-BB2C-4D9F-961E-51C7D2D68DA0}" destId="{D48A4E22-26E4-4647-8B5A-3F8FBA0C804B}" srcOrd="1" destOrd="0" presId="urn:microsoft.com/office/officeart/2005/8/layout/process2"/>
    <dgm:cxn modelId="{D5562B4B-D1BC-4710-BE31-38C1E773ED07}" type="presOf" srcId="{8A4978AF-BFD7-46E0-879C-0516DC85D45F}" destId="{C6BA47F3-269B-4EB7-B5EC-118F0F640FE1}" srcOrd="0" destOrd="0" presId="urn:microsoft.com/office/officeart/2005/8/layout/process2"/>
    <dgm:cxn modelId="{714B566E-B0A6-428F-92DD-23E21457EB8E}" type="presOf" srcId="{52FDAC24-03A9-4113-8815-FC323EBB392E}" destId="{C6177679-E6A8-4F3E-A307-70DB2D234C2C}" srcOrd="0" destOrd="0" presId="urn:microsoft.com/office/officeart/2005/8/layout/process2"/>
    <dgm:cxn modelId="{32C60F4F-47B2-4044-AC27-E2AE6B922DD7}" srcId="{E0CA622B-8954-4D45-A395-CAFDDE5FF3C6}" destId="{F13F3D6B-A46E-4A9A-8868-E10224B33BEB}" srcOrd="2" destOrd="0" parTransId="{6EE05148-9901-4617-9821-032007400E0E}" sibTransId="{47B701E6-EA48-4AB9-9218-829A8233E856}"/>
    <dgm:cxn modelId="{22245855-A710-40A2-AF60-90FA6A59737E}" type="presOf" srcId="{D7834A85-BB2C-4D9F-961E-51C7D2D68DA0}" destId="{C40633F3-4D71-45BC-9D93-7CF73826EF1A}" srcOrd="0" destOrd="0" presId="urn:microsoft.com/office/officeart/2005/8/layout/process2"/>
    <dgm:cxn modelId="{0467A895-BFD5-43EC-98F0-696F72888769}" srcId="{E0CA622B-8954-4D45-A395-CAFDDE5FF3C6}" destId="{52FDAC24-03A9-4113-8815-FC323EBB392E}" srcOrd="1" destOrd="0" parTransId="{C45DBE02-F1EB-4568-9C17-C8102050732D}" sibTransId="{D7834A85-BB2C-4D9F-961E-51C7D2D68DA0}"/>
    <dgm:cxn modelId="{0B181DA4-5F94-4D27-8B8D-0950B2545242}" type="presOf" srcId="{F13F3D6B-A46E-4A9A-8868-E10224B33BEB}" destId="{C34B378F-A5B5-4F76-A872-DDB1B2EA8323}" srcOrd="0" destOrd="0" presId="urn:microsoft.com/office/officeart/2005/8/layout/process2"/>
    <dgm:cxn modelId="{AE0FDCFB-DE0F-41FD-96EE-220086DFA656}" type="presOf" srcId="{E0CA622B-8954-4D45-A395-CAFDDE5FF3C6}" destId="{A6D4E0E8-E2DD-4E54-B07A-5AA8300FC476}" srcOrd="0" destOrd="0" presId="urn:microsoft.com/office/officeart/2005/8/layout/process2"/>
    <dgm:cxn modelId="{15CC54FE-6569-45A4-8B98-D7B0D27A3B1D}" srcId="{E0CA622B-8954-4D45-A395-CAFDDE5FF3C6}" destId="{8A4978AF-BFD7-46E0-879C-0516DC85D45F}" srcOrd="0" destOrd="0" parTransId="{1D9BE499-4753-4299-B134-5D6C60797B77}" sibTransId="{169A7F00-3B03-41FA-91AF-4E79E70AF399}"/>
    <dgm:cxn modelId="{59FC2934-249F-4D29-B1F5-02E9E3329976}" type="presParOf" srcId="{A6D4E0E8-E2DD-4E54-B07A-5AA8300FC476}" destId="{C6BA47F3-269B-4EB7-B5EC-118F0F640FE1}" srcOrd="0" destOrd="0" presId="urn:microsoft.com/office/officeart/2005/8/layout/process2"/>
    <dgm:cxn modelId="{1BFAE072-DFD9-4657-8F7B-F38FB590D4B9}" type="presParOf" srcId="{A6D4E0E8-E2DD-4E54-B07A-5AA8300FC476}" destId="{61869AAE-2183-4D10-970A-CB714A273A5A}" srcOrd="1" destOrd="0" presId="urn:microsoft.com/office/officeart/2005/8/layout/process2"/>
    <dgm:cxn modelId="{21BFB4CE-7469-440B-9FD1-6CA12C745FF6}" type="presParOf" srcId="{61869AAE-2183-4D10-970A-CB714A273A5A}" destId="{29D64439-2CC2-461C-917E-25F48DB1525F}" srcOrd="0" destOrd="0" presId="urn:microsoft.com/office/officeart/2005/8/layout/process2"/>
    <dgm:cxn modelId="{EF2C8311-1755-432C-978D-F9659BA0BF39}" type="presParOf" srcId="{A6D4E0E8-E2DD-4E54-B07A-5AA8300FC476}" destId="{C6177679-E6A8-4F3E-A307-70DB2D234C2C}" srcOrd="2" destOrd="0" presId="urn:microsoft.com/office/officeart/2005/8/layout/process2"/>
    <dgm:cxn modelId="{4FF7C1EC-4996-442E-92A5-5E4C322F2DB1}" type="presParOf" srcId="{A6D4E0E8-E2DD-4E54-B07A-5AA8300FC476}" destId="{C40633F3-4D71-45BC-9D93-7CF73826EF1A}" srcOrd="3" destOrd="0" presId="urn:microsoft.com/office/officeart/2005/8/layout/process2"/>
    <dgm:cxn modelId="{11016C0C-341A-4286-B540-1215DCFA63D6}" type="presParOf" srcId="{C40633F3-4D71-45BC-9D93-7CF73826EF1A}" destId="{D48A4E22-26E4-4647-8B5A-3F8FBA0C804B}" srcOrd="0" destOrd="0" presId="urn:microsoft.com/office/officeart/2005/8/layout/process2"/>
    <dgm:cxn modelId="{D531A752-FA67-4A24-8333-89E35D2B9C6B}" type="presParOf" srcId="{A6D4E0E8-E2DD-4E54-B07A-5AA8300FC476}" destId="{C34B378F-A5B5-4F76-A872-DDB1B2EA832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EE9684-18FC-4096-9ED5-6B1E73AB227A}" type="doc">
      <dgm:prSet loTypeId="urn:microsoft.com/office/officeart/2005/8/layout/hierarchy6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B3973CA-416F-45D9-9A77-66C44520F0DD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Микроводоросли обладают способностью к синтезу нескольких возобновляемых видов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биотоплива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:</a:t>
          </a:r>
          <a:endParaRPr lang="ru-RU" dirty="0"/>
        </a:p>
      </dgm:t>
    </dgm:pt>
    <dgm:pt modelId="{5824D775-3DA6-47C7-96D8-F9350F1ACFC9}" type="parTrans" cxnId="{8BD92517-2E98-45F8-BC09-12FF11099610}">
      <dgm:prSet/>
      <dgm:spPr/>
      <dgm:t>
        <a:bodyPr/>
        <a:lstStyle/>
        <a:p>
          <a:endParaRPr lang="ru-RU"/>
        </a:p>
      </dgm:t>
    </dgm:pt>
    <dgm:pt modelId="{19312C98-B634-4092-B5FE-D502FED00580}" type="sibTrans" cxnId="{8BD92517-2E98-45F8-BC09-12FF11099610}">
      <dgm:prSet/>
      <dgm:spPr/>
      <dgm:t>
        <a:bodyPr/>
        <a:lstStyle/>
        <a:p>
          <a:endParaRPr lang="ru-RU"/>
        </a:p>
      </dgm:t>
    </dgm:pt>
    <dgm:pt modelId="{456BE613-6B4F-430A-9ECE-8A2492268AAF}" type="asst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метан, который образуется при анаэробном брожении</a:t>
          </a:r>
          <a:endParaRPr lang="ru-RU" dirty="0"/>
        </a:p>
      </dgm:t>
    </dgm:pt>
    <dgm:pt modelId="{A6DAD6EE-24E9-4A54-82CA-D1B66B7DF612}" type="parTrans" cxnId="{7F5F709B-86E8-4FB6-A599-561431F7F478}">
      <dgm:prSet/>
      <dgm:spPr/>
      <dgm:t>
        <a:bodyPr/>
        <a:lstStyle/>
        <a:p>
          <a:endParaRPr lang="ru-RU"/>
        </a:p>
      </dgm:t>
    </dgm:pt>
    <dgm:pt modelId="{7DC26896-5BF6-4991-B562-E6807CB4FABF}" type="sibTrans" cxnId="{7F5F709B-86E8-4FB6-A599-561431F7F478}">
      <dgm:prSet/>
      <dgm:spPr/>
      <dgm:t>
        <a:bodyPr/>
        <a:lstStyle/>
        <a:p>
          <a:endParaRPr lang="ru-RU"/>
        </a:p>
      </dgm:t>
    </dgm:pt>
    <dgm:pt modelId="{D3D6E2CD-AA2C-4F28-A15D-82FE885405AE}" type="asst">
      <dgm:prSet phldrT="[Текст]"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фотобиологически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произведенного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биоводорода</a:t>
          </a:r>
          <a:endParaRPr lang="ru-RU" dirty="0"/>
        </a:p>
      </dgm:t>
    </dgm:pt>
    <dgm:pt modelId="{16E9810F-1C47-4EF1-89A1-6CC400A01203}" type="parTrans" cxnId="{7FEAF2C8-14B9-46D8-83AB-78549DA01A7D}">
      <dgm:prSet/>
      <dgm:spPr/>
      <dgm:t>
        <a:bodyPr/>
        <a:lstStyle/>
        <a:p>
          <a:endParaRPr lang="ru-RU"/>
        </a:p>
      </dgm:t>
    </dgm:pt>
    <dgm:pt modelId="{6284C431-A133-474A-B2A8-A959C8E3EDCE}" type="sibTrans" cxnId="{7FEAF2C8-14B9-46D8-83AB-78549DA01A7D}">
      <dgm:prSet/>
      <dgm:spPr/>
      <dgm:t>
        <a:bodyPr/>
        <a:lstStyle/>
        <a:p>
          <a:endParaRPr lang="ru-RU"/>
        </a:p>
      </dgm:t>
    </dgm:pt>
    <dgm:pt modelId="{E34FA2D1-81B8-4362-ADC1-B69C22622026}" type="asst">
      <dgm:prSet phldrT="[Текст]"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биодизель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полученный из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микрогалогенного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масла</a:t>
          </a:r>
          <a:endParaRPr lang="ru-RU" dirty="0"/>
        </a:p>
      </dgm:t>
    </dgm:pt>
    <dgm:pt modelId="{AC0B7336-541D-44B5-A71B-AB4E7FD12CE7}" type="parTrans" cxnId="{5F6D2063-B48B-466B-9197-4AC614F5BAF5}">
      <dgm:prSet/>
      <dgm:spPr/>
      <dgm:t>
        <a:bodyPr/>
        <a:lstStyle/>
        <a:p>
          <a:endParaRPr lang="ru-RU"/>
        </a:p>
      </dgm:t>
    </dgm:pt>
    <dgm:pt modelId="{24E082EA-480F-479B-A4FE-12C3CA203ABE}" type="sibTrans" cxnId="{5F6D2063-B48B-466B-9197-4AC614F5BAF5}">
      <dgm:prSet/>
      <dgm:spPr/>
      <dgm:t>
        <a:bodyPr/>
        <a:lstStyle/>
        <a:p>
          <a:endParaRPr lang="ru-RU"/>
        </a:p>
      </dgm:t>
    </dgm:pt>
    <dgm:pt modelId="{BAA32F2C-5820-4466-8335-F36C5BE5A53B}" type="pres">
      <dgm:prSet presAssocID="{97EE9684-18FC-4096-9ED5-6B1E73AB227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6057DB0-9FDF-4A6D-B595-BF5948556B0B}" type="pres">
      <dgm:prSet presAssocID="{97EE9684-18FC-4096-9ED5-6B1E73AB227A}" presName="hierFlow" presStyleCnt="0"/>
      <dgm:spPr/>
    </dgm:pt>
    <dgm:pt modelId="{F2702D71-4C08-4078-8CB6-685E88E816B4}" type="pres">
      <dgm:prSet presAssocID="{97EE9684-18FC-4096-9ED5-6B1E73AB227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633248D-F655-43E3-9A99-04A6BB4AD3CE}" type="pres">
      <dgm:prSet presAssocID="{7B3973CA-416F-45D9-9A77-66C44520F0DD}" presName="Name14" presStyleCnt="0"/>
      <dgm:spPr/>
    </dgm:pt>
    <dgm:pt modelId="{F2A269DE-8E8D-4495-AF9F-D26B6BEA9160}" type="pres">
      <dgm:prSet presAssocID="{7B3973CA-416F-45D9-9A77-66C44520F0DD}" presName="level1Shape" presStyleLbl="node0" presStyleIdx="0" presStyleCnt="1" custScaleX="413519" custScaleY="94808">
        <dgm:presLayoutVars>
          <dgm:chPref val="3"/>
        </dgm:presLayoutVars>
      </dgm:prSet>
      <dgm:spPr/>
    </dgm:pt>
    <dgm:pt modelId="{7A9F4963-CCF3-47D4-9AC7-AE8C00E67D07}" type="pres">
      <dgm:prSet presAssocID="{7B3973CA-416F-45D9-9A77-66C44520F0DD}" presName="hierChild2" presStyleCnt="0"/>
      <dgm:spPr/>
    </dgm:pt>
    <dgm:pt modelId="{950FC272-A519-4BA3-8B80-5467F47ACD3B}" type="pres">
      <dgm:prSet presAssocID="{A6DAD6EE-24E9-4A54-82CA-D1B66B7DF612}" presName="Name19" presStyleLbl="parChTrans1D2" presStyleIdx="0" presStyleCnt="3"/>
      <dgm:spPr/>
    </dgm:pt>
    <dgm:pt modelId="{5E7FB814-A065-416B-B1AE-DA0AA50EFAE1}" type="pres">
      <dgm:prSet presAssocID="{456BE613-6B4F-430A-9ECE-8A2492268AAF}" presName="Name21" presStyleCnt="0"/>
      <dgm:spPr/>
    </dgm:pt>
    <dgm:pt modelId="{72D962BC-6B96-4477-A0C1-64762D9B4A3C}" type="pres">
      <dgm:prSet presAssocID="{456BE613-6B4F-430A-9ECE-8A2492268AAF}" presName="level2Shape" presStyleLbl="asst1" presStyleIdx="0" presStyleCnt="3" custScaleX="136563" custScaleY="113418"/>
      <dgm:spPr/>
    </dgm:pt>
    <dgm:pt modelId="{57997E49-EAF5-4A75-9064-2B51AD2E3DAE}" type="pres">
      <dgm:prSet presAssocID="{456BE613-6B4F-430A-9ECE-8A2492268AAF}" presName="hierChild3" presStyleCnt="0"/>
      <dgm:spPr/>
    </dgm:pt>
    <dgm:pt modelId="{A6F8EDF8-FCCB-45D8-80CC-658449584327}" type="pres">
      <dgm:prSet presAssocID="{AC0B7336-541D-44B5-A71B-AB4E7FD12CE7}" presName="Name19" presStyleLbl="parChTrans1D2" presStyleIdx="1" presStyleCnt="3"/>
      <dgm:spPr/>
    </dgm:pt>
    <dgm:pt modelId="{07871511-55EC-4D4A-B53F-8EC75B2CB085}" type="pres">
      <dgm:prSet presAssocID="{E34FA2D1-81B8-4362-ADC1-B69C22622026}" presName="Name21" presStyleCnt="0"/>
      <dgm:spPr/>
    </dgm:pt>
    <dgm:pt modelId="{B5DD72FC-A8D8-4DCF-9134-5F483F0DD829}" type="pres">
      <dgm:prSet presAssocID="{E34FA2D1-81B8-4362-ADC1-B69C22622026}" presName="level2Shape" presStyleLbl="asst1" presStyleIdx="1" presStyleCnt="3" custScaleX="136563" custScaleY="113418"/>
      <dgm:spPr/>
    </dgm:pt>
    <dgm:pt modelId="{D3E50D1B-DCB2-46A1-BDFF-9F130BF82E9F}" type="pres">
      <dgm:prSet presAssocID="{E34FA2D1-81B8-4362-ADC1-B69C22622026}" presName="hierChild3" presStyleCnt="0"/>
      <dgm:spPr/>
    </dgm:pt>
    <dgm:pt modelId="{07E564F6-E47C-40D3-A446-E3904F3FF800}" type="pres">
      <dgm:prSet presAssocID="{16E9810F-1C47-4EF1-89A1-6CC400A01203}" presName="Name19" presStyleLbl="parChTrans1D2" presStyleIdx="2" presStyleCnt="3"/>
      <dgm:spPr/>
    </dgm:pt>
    <dgm:pt modelId="{A134B77A-5BA4-4B56-92D7-7B4E534D3D05}" type="pres">
      <dgm:prSet presAssocID="{D3D6E2CD-AA2C-4F28-A15D-82FE885405AE}" presName="Name21" presStyleCnt="0"/>
      <dgm:spPr/>
    </dgm:pt>
    <dgm:pt modelId="{DAAD54DF-1BA4-4A6E-A930-56E3B4588387}" type="pres">
      <dgm:prSet presAssocID="{D3D6E2CD-AA2C-4F28-A15D-82FE885405AE}" presName="level2Shape" presStyleLbl="asst1" presStyleIdx="2" presStyleCnt="3" custScaleX="136563" custScaleY="113418"/>
      <dgm:spPr/>
    </dgm:pt>
    <dgm:pt modelId="{3D39DD4E-5606-493E-A968-F751B9009094}" type="pres">
      <dgm:prSet presAssocID="{D3D6E2CD-AA2C-4F28-A15D-82FE885405AE}" presName="hierChild3" presStyleCnt="0"/>
      <dgm:spPr/>
    </dgm:pt>
    <dgm:pt modelId="{493E75CA-D7A8-4306-915E-07C54C8FF7DD}" type="pres">
      <dgm:prSet presAssocID="{97EE9684-18FC-4096-9ED5-6B1E73AB227A}" presName="bgShapesFlow" presStyleCnt="0"/>
      <dgm:spPr/>
    </dgm:pt>
  </dgm:ptLst>
  <dgm:cxnLst>
    <dgm:cxn modelId="{8BD92517-2E98-45F8-BC09-12FF11099610}" srcId="{97EE9684-18FC-4096-9ED5-6B1E73AB227A}" destId="{7B3973CA-416F-45D9-9A77-66C44520F0DD}" srcOrd="0" destOrd="0" parTransId="{5824D775-3DA6-47C7-96D8-F9350F1ACFC9}" sibTransId="{19312C98-B634-4092-B5FE-D502FED00580}"/>
    <dgm:cxn modelId="{E06A0A1E-691D-4080-9E9B-055C0A1664C8}" type="presOf" srcId="{E34FA2D1-81B8-4362-ADC1-B69C22622026}" destId="{B5DD72FC-A8D8-4DCF-9134-5F483F0DD829}" srcOrd="0" destOrd="0" presId="urn:microsoft.com/office/officeart/2005/8/layout/hierarchy6"/>
    <dgm:cxn modelId="{5F6D2063-B48B-466B-9197-4AC614F5BAF5}" srcId="{7B3973CA-416F-45D9-9A77-66C44520F0DD}" destId="{E34FA2D1-81B8-4362-ADC1-B69C22622026}" srcOrd="1" destOrd="0" parTransId="{AC0B7336-541D-44B5-A71B-AB4E7FD12CE7}" sibTransId="{24E082EA-480F-479B-A4FE-12C3CA203ABE}"/>
    <dgm:cxn modelId="{82991E64-34F4-4ED0-B478-95FC86C497F0}" type="presOf" srcId="{A6DAD6EE-24E9-4A54-82CA-D1B66B7DF612}" destId="{950FC272-A519-4BA3-8B80-5467F47ACD3B}" srcOrd="0" destOrd="0" presId="urn:microsoft.com/office/officeart/2005/8/layout/hierarchy6"/>
    <dgm:cxn modelId="{0D9D2651-4A44-495C-8151-858E1C8A8FD7}" type="presOf" srcId="{D3D6E2CD-AA2C-4F28-A15D-82FE885405AE}" destId="{DAAD54DF-1BA4-4A6E-A930-56E3B4588387}" srcOrd="0" destOrd="0" presId="urn:microsoft.com/office/officeart/2005/8/layout/hierarchy6"/>
    <dgm:cxn modelId="{8C601B56-1172-458B-ACBD-626358830FF0}" type="presOf" srcId="{456BE613-6B4F-430A-9ECE-8A2492268AAF}" destId="{72D962BC-6B96-4477-A0C1-64762D9B4A3C}" srcOrd="0" destOrd="0" presId="urn:microsoft.com/office/officeart/2005/8/layout/hierarchy6"/>
    <dgm:cxn modelId="{9EC6D18F-3242-42AB-ACD9-921F13AB40B0}" type="presOf" srcId="{7B3973CA-416F-45D9-9A77-66C44520F0DD}" destId="{F2A269DE-8E8D-4495-AF9F-D26B6BEA9160}" srcOrd="0" destOrd="0" presId="urn:microsoft.com/office/officeart/2005/8/layout/hierarchy6"/>
    <dgm:cxn modelId="{7F5F709B-86E8-4FB6-A599-561431F7F478}" srcId="{7B3973CA-416F-45D9-9A77-66C44520F0DD}" destId="{456BE613-6B4F-430A-9ECE-8A2492268AAF}" srcOrd="0" destOrd="0" parTransId="{A6DAD6EE-24E9-4A54-82CA-D1B66B7DF612}" sibTransId="{7DC26896-5BF6-4991-B562-E6807CB4FABF}"/>
    <dgm:cxn modelId="{126EA1C8-E1C5-417D-8FCA-5B3C7CFDF2D9}" type="presOf" srcId="{97EE9684-18FC-4096-9ED5-6B1E73AB227A}" destId="{BAA32F2C-5820-4466-8335-F36C5BE5A53B}" srcOrd="0" destOrd="0" presId="urn:microsoft.com/office/officeart/2005/8/layout/hierarchy6"/>
    <dgm:cxn modelId="{7FEAF2C8-14B9-46D8-83AB-78549DA01A7D}" srcId="{7B3973CA-416F-45D9-9A77-66C44520F0DD}" destId="{D3D6E2CD-AA2C-4F28-A15D-82FE885405AE}" srcOrd="2" destOrd="0" parTransId="{16E9810F-1C47-4EF1-89A1-6CC400A01203}" sibTransId="{6284C431-A133-474A-B2A8-A959C8E3EDCE}"/>
    <dgm:cxn modelId="{A9900DF5-7221-436C-A9FE-FE1E82B5595A}" type="presOf" srcId="{16E9810F-1C47-4EF1-89A1-6CC400A01203}" destId="{07E564F6-E47C-40D3-A446-E3904F3FF800}" srcOrd="0" destOrd="0" presId="urn:microsoft.com/office/officeart/2005/8/layout/hierarchy6"/>
    <dgm:cxn modelId="{D44152F8-FA9D-44C2-94F7-258CDBD415D3}" type="presOf" srcId="{AC0B7336-541D-44B5-A71B-AB4E7FD12CE7}" destId="{A6F8EDF8-FCCB-45D8-80CC-658449584327}" srcOrd="0" destOrd="0" presId="urn:microsoft.com/office/officeart/2005/8/layout/hierarchy6"/>
    <dgm:cxn modelId="{7ECF15EC-E50C-4B57-ABB2-773EA9C035AB}" type="presParOf" srcId="{BAA32F2C-5820-4466-8335-F36C5BE5A53B}" destId="{76057DB0-9FDF-4A6D-B595-BF5948556B0B}" srcOrd="0" destOrd="0" presId="urn:microsoft.com/office/officeart/2005/8/layout/hierarchy6"/>
    <dgm:cxn modelId="{B8450764-74D8-4797-B826-17995208E002}" type="presParOf" srcId="{76057DB0-9FDF-4A6D-B595-BF5948556B0B}" destId="{F2702D71-4C08-4078-8CB6-685E88E816B4}" srcOrd="0" destOrd="0" presId="urn:microsoft.com/office/officeart/2005/8/layout/hierarchy6"/>
    <dgm:cxn modelId="{BDC04278-6DDC-413B-81C7-A399453377BF}" type="presParOf" srcId="{F2702D71-4C08-4078-8CB6-685E88E816B4}" destId="{3633248D-F655-43E3-9A99-04A6BB4AD3CE}" srcOrd="0" destOrd="0" presId="urn:microsoft.com/office/officeart/2005/8/layout/hierarchy6"/>
    <dgm:cxn modelId="{BAF71FC2-2703-4610-981B-330E97F67987}" type="presParOf" srcId="{3633248D-F655-43E3-9A99-04A6BB4AD3CE}" destId="{F2A269DE-8E8D-4495-AF9F-D26B6BEA9160}" srcOrd="0" destOrd="0" presId="urn:microsoft.com/office/officeart/2005/8/layout/hierarchy6"/>
    <dgm:cxn modelId="{38BFF36B-308C-46CD-AD0C-64CC25DB290A}" type="presParOf" srcId="{3633248D-F655-43E3-9A99-04A6BB4AD3CE}" destId="{7A9F4963-CCF3-47D4-9AC7-AE8C00E67D07}" srcOrd="1" destOrd="0" presId="urn:microsoft.com/office/officeart/2005/8/layout/hierarchy6"/>
    <dgm:cxn modelId="{0244C93D-7619-413C-AE0E-6658BDC5C244}" type="presParOf" srcId="{7A9F4963-CCF3-47D4-9AC7-AE8C00E67D07}" destId="{950FC272-A519-4BA3-8B80-5467F47ACD3B}" srcOrd="0" destOrd="0" presId="urn:microsoft.com/office/officeart/2005/8/layout/hierarchy6"/>
    <dgm:cxn modelId="{1CEC446E-789D-4678-9642-3E6B6D5968A8}" type="presParOf" srcId="{7A9F4963-CCF3-47D4-9AC7-AE8C00E67D07}" destId="{5E7FB814-A065-416B-B1AE-DA0AA50EFAE1}" srcOrd="1" destOrd="0" presId="urn:microsoft.com/office/officeart/2005/8/layout/hierarchy6"/>
    <dgm:cxn modelId="{747115CD-E0F4-40EE-A75D-6D2979551356}" type="presParOf" srcId="{5E7FB814-A065-416B-B1AE-DA0AA50EFAE1}" destId="{72D962BC-6B96-4477-A0C1-64762D9B4A3C}" srcOrd="0" destOrd="0" presId="urn:microsoft.com/office/officeart/2005/8/layout/hierarchy6"/>
    <dgm:cxn modelId="{2EAB87CB-C23A-41CE-8CC9-FB5E2F5CFD36}" type="presParOf" srcId="{5E7FB814-A065-416B-B1AE-DA0AA50EFAE1}" destId="{57997E49-EAF5-4A75-9064-2B51AD2E3DAE}" srcOrd="1" destOrd="0" presId="urn:microsoft.com/office/officeart/2005/8/layout/hierarchy6"/>
    <dgm:cxn modelId="{393A5283-C442-4A68-8955-FB4078E409F1}" type="presParOf" srcId="{7A9F4963-CCF3-47D4-9AC7-AE8C00E67D07}" destId="{A6F8EDF8-FCCB-45D8-80CC-658449584327}" srcOrd="2" destOrd="0" presId="urn:microsoft.com/office/officeart/2005/8/layout/hierarchy6"/>
    <dgm:cxn modelId="{473318BF-3CF2-4E97-9F7E-38B45B8D7C62}" type="presParOf" srcId="{7A9F4963-CCF3-47D4-9AC7-AE8C00E67D07}" destId="{07871511-55EC-4D4A-B53F-8EC75B2CB085}" srcOrd="3" destOrd="0" presId="urn:microsoft.com/office/officeart/2005/8/layout/hierarchy6"/>
    <dgm:cxn modelId="{50E981D1-9062-4D89-BA46-90BACD2D4EDB}" type="presParOf" srcId="{07871511-55EC-4D4A-B53F-8EC75B2CB085}" destId="{B5DD72FC-A8D8-4DCF-9134-5F483F0DD829}" srcOrd="0" destOrd="0" presId="urn:microsoft.com/office/officeart/2005/8/layout/hierarchy6"/>
    <dgm:cxn modelId="{EEEF4C61-785D-49FC-A006-013C465B368A}" type="presParOf" srcId="{07871511-55EC-4D4A-B53F-8EC75B2CB085}" destId="{D3E50D1B-DCB2-46A1-BDFF-9F130BF82E9F}" srcOrd="1" destOrd="0" presId="urn:microsoft.com/office/officeart/2005/8/layout/hierarchy6"/>
    <dgm:cxn modelId="{54F433EE-8218-40E0-8A89-CB5B28B17DCD}" type="presParOf" srcId="{7A9F4963-CCF3-47D4-9AC7-AE8C00E67D07}" destId="{07E564F6-E47C-40D3-A446-E3904F3FF800}" srcOrd="4" destOrd="0" presId="urn:microsoft.com/office/officeart/2005/8/layout/hierarchy6"/>
    <dgm:cxn modelId="{694889B6-A3E9-4784-8B8C-A992008D50FA}" type="presParOf" srcId="{7A9F4963-CCF3-47D4-9AC7-AE8C00E67D07}" destId="{A134B77A-5BA4-4B56-92D7-7B4E534D3D05}" srcOrd="5" destOrd="0" presId="urn:microsoft.com/office/officeart/2005/8/layout/hierarchy6"/>
    <dgm:cxn modelId="{AE5AE297-3336-4399-ABE9-0D48917F3B23}" type="presParOf" srcId="{A134B77A-5BA4-4B56-92D7-7B4E534D3D05}" destId="{DAAD54DF-1BA4-4A6E-A930-56E3B4588387}" srcOrd="0" destOrd="0" presId="urn:microsoft.com/office/officeart/2005/8/layout/hierarchy6"/>
    <dgm:cxn modelId="{7FF7440E-4C81-4D1E-BB98-8D41B75B798C}" type="presParOf" srcId="{A134B77A-5BA4-4B56-92D7-7B4E534D3D05}" destId="{3D39DD4E-5606-493E-A968-F751B9009094}" srcOrd="1" destOrd="0" presId="urn:microsoft.com/office/officeart/2005/8/layout/hierarchy6"/>
    <dgm:cxn modelId="{40EA125D-4F7F-472A-8808-CF06AB887ED0}" type="presParOf" srcId="{BAA32F2C-5820-4466-8335-F36C5BE5A53B}" destId="{493E75CA-D7A8-4306-915E-07C54C8FF7D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C981B4-7A14-473B-A625-7AF1FFCD5728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27C06F1-C1EB-435C-82D6-63E0A565E4E6}">
      <dgm:prSet phldrT="[Текст]" custT="1"/>
      <dgm:spPr/>
      <dgm:t>
        <a:bodyPr/>
        <a:lstStyle/>
        <a:p>
          <a:r>
            <a:rPr lang="ru-RU" sz="205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к поглощению углекислого газа;</a:t>
          </a:r>
          <a:endParaRPr lang="ru-RU" sz="2050" dirty="0"/>
        </a:p>
      </dgm:t>
    </dgm:pt>
    <dgm:pt modelId="{45F25144-B6AC-47F7-9CA3-4A0F68C5351B}" type="parTrans" cxnId="{A2A7CFBF-0E6B-418C-8C3F-18F3024BBF15}">
      <dgm:prSet/>
      <dgm:spPr/>
      <dgm:t>
        <a:bodyPr/>
        <a:lstStyle/>
        <a:p>
          <a:endParaRPr lang="ru-RU" sz="2050"/>
        </a:p>
      </dgm:t>
    </dgm:pt>
    <dgm:pt modelId="{7218E53D-B8F6-4E0A-9FC6-D17BCB42146C}" type="sibTrans" cxnId="{A2A7CFBF-0E6B-418C-8C3F-18F3024BBF15}">
      <dgm:prSet/>
      <dgm:spPr/>
      <dgm:t>
        <a:bodyPr/>
        <a:lstStyle/>
        <a:p>
          <a:endParaRPr lang="ru-RU" sz="2050"/>
        </a:p>
      </dgm:t>
    </dgm:pt>
    <dgm:pt modelId="{0E6ED167-7A09-4C73-B2EB-B22470B492EC}">
      <dgm:prSet phldrT="[Текст]" custT="1"/>
      <dgm:spPr/>
      <dgm:t>
        <a:bodyPr/>
        <a:lstStyle/>
        <a:p>
          <a:r>
            <a:rPr lang="ru-RU" sz="205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применения сточных вод в качестве источника питательных веществ (азот, фосфор и др.);</a:t>
          </a:r>
          <a:endParaRPr lang="ru-RU" sz="2050" dirty="0"/>
        </a:p>
      </dgm:t>
    </dgm:pt>
    <dgm:pt modelId="{0895C5A8-31C3-4A88-A007-41E443A55957}" type="parTrans" cxnId="{3BE5608D-C7F5-4324-AEC9-4ADF2F870672}">
      <dgm:prSet/>
      <dgm:spPr/>
      <dgm:t>
        <a:bodyPr/>
        <a:lstStyle/>
        <a:p>
          <a:endParaRPr lang="ru-RU" sz="2050"/>
        </a:p>
      </dgm:t>
    </dgm:pt>
    <dgm:pt modelId="{E4BF3226-981B-42B8-BE17-B8818ABBD0E6}" type="sibTrans" cxnId="{3BE5608D-C7F5-4324-AEC9-4ADF2F870672}">
      <dgm:prSet/>
      <dgm:spPr/>
      <dgm:t>
        <a:bodyPr/>
        <a:lstStyle/>
        <a:p>
          <a:endParaRPr lang="ru-RU" sz="2050"/>
        </a:p>
      </dgm:t>
    </dgm:pt>
    <dgm:pt modelId="{8E9E97D0-A406-4BA8-AFC5-9555891222E6}">
      <dgm:prSet phldrT="[Текст]" custT="1"/>
      <dgm:spPr/>
      <dgm:t>
        <a:bodyPr/>
        <a:lstStyle/>
        <a:p>
          <a:r>
            <a:rPr lang="ru-RU" sz="2050" dirty="0">
              <a:latin typeface="Times New Roman" panose="02020603050405020304" pitchFamily="18" charset="0"/>
              <a:cs typeface="Times New Roman" panose="02020603050405020304" pitchFamily="18" charset="0"/>
            </a:rPr>
            <a:t>культивирование осуществляется на непахотных землях (экономия земельных площадей для сельскохозяйственных культур);</a:t>
          </a:r>
          <a:endParaRPr lang="ru-RU" sz="2050" dirty="0"/>
        </a:p>
      </dgm:t>
    </dgm:pt>
    <dgm:pt modelId="{D5B55F55-FC77-4712-8E59-5C1FA21A3666}" type="parTrans" cxnId="{AD3D3B80-8679-4A8C-9E1B-7AC0C75C5E0F}">
      <dgm:prSet/>
      <dgm:spPr/>
      <dgm:t>
        <a:bodyPr/>
        <a:lstStyle/>
        <a:p>
          <a:endParaRPr lang="ru-RU" sz="2050"/>
        </a:p>
      </dgm:t>
    </dgm:pt>
    <dgm:pt modelId="{5818AE4E-793B-4EA1-A20C-2A7DFC34B441}" type="sibTrans" cxnId="{AD3D3B80-8679-4A8C-9E1B-7AC0C75C5E0F}">
      <dgm:prSet/>
      <dgm:spPr/>
      <dgm:t>
        <a:bodyPr/>
        <a:lstStyle/>
        <a:p>
          <a:endParaRPr lang="ru-RU" sz="2050"/>
        </a:p>
      </dgm:t>
    </dgm:pt>
    <dgm:pt modelId="{608247C7-5126-4A6E-BA21-1D6D2A15E96E}">
      <dgm:prSet phldrT="[Текст]" custT="1"/>
      <dgm:spPr/>
      <dgm:t>
        <a:bodyPr/>
        <a:lstStyle/>
        <a:p>
          <a:r>
            <a:rPr lang="ru-RU" sz="205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сезонности при производстве топлива (получение необходимого количества сырья в течение всего года);</a:t>
          </a:r>
          <a:endParaRPr lang="ru-RU" sz="2050" dirty="0"/>
        </a:p>
      </dgm:t>
    </dgm:pt>
    <dgm:pt modelId="{70686FBB-D73C-4032-A107-BF272259DF11}" type="parTrans" cxnId="{C088351C-6103-4966-AC78-F31CDAD7AD8E}">
      <dgm:prSet/>
      <dgm:spPr/>
      <dgm:t>
        <a:bodyPr/>
        <a:lstStyle/>
        <a:p>
          <a:endParaRPr lang="ru-RU" sz="2050"/>
        </a:p>
      </dgm:t>
    </dgm:pt>
    <dgm:pt modelId="{86D094A8-2FB3-4B78-8ECF-A0501951C833}" type="sibTrans" cxnId="{C088351C-6103-4966-AC78-F31CDAD7AD8E}">
      <dgm:prSet/>
      <dgm:spPr/>
      <dgm:t>
        <a:bodyPr/>
        <a:lstStyle/>
        <a:p>
          <a:endParaRPr lang="ru-RU" sz="2050"/>
        </a:p>
      </dgm:t>
    </dgm:pt>
    <dgm:pt modelId="{57D9C532-C8BF-489A-AF51-78DF8DA7DD91}">
      <dgm:prSet phldrT="[Текст]" custT="1"/>
      <dgm:spPr/>
      <dgm:t>
        <a:bodyPr/>
        <a:lstStyle/>
        <a:p>
          <a:r>
            <a:rPr lang="ru-RU" sz="2050" dirty="0">
              <a:latin typeface="Times New Roman" panose="02020603050405020304" pitchFamily="18" charset="0"/>
              <a:cs typeface="Times New Roman" panose="02020603050405020304" pitchFamily="18" charset="0"/>
            </a:rPr>
            <a:t>относительно простая технология выращивания (более простое в технологическом отношении оборудование);</a:t>
          </a:r>
          <a:endParaRPr lang="ru-RU" sz="2050" dirty="0"/>
        </a:p>
      </dgm:t>
    </dgm:pt>
    <dgm:pt modelId="{706458AD-9FEB-49FA-B7F1-747B006AA22C}" type="parTrans" cxnId="{2FB3DE8F-E393-4CBC-9494-2B97C0B634CA}">
      <dgm:prSet/>
      <dgm:spPr/>
      <dgm:t>
        <a:bodyPr/>
        <a:lstStyle/>
        <a:p>
          <a:endParaRPr lang="ru-RU" sz="2050"/>
        </a:p>
      </dgm:t>
    </dgm:pt>
    <dgm:pt modelId="{A54B6764-9C5F-42FA-A816-A7423E28957C}" type="sibTrans" cxnId="{2FB3DE8F-E393-4CBC-9494-2B97C0B634CA}">
      <dgm:prSet/>
      <dgm:spPr/>
      <dgm:t>
        <a:bodyPr/>
        <a:lstStyle/>
        <a:p>
          <a:endParaRPr lang="ru-RU" sz="2050"/>
        </a:p>
      </dgm:t>
    </dgm:pt>
    <dgm:pt modelId="{47D9408A-2F00-44DC-9059-80680E15BE7D}" type="pres">
      <dgm:prSet presAssocID="{71C981B4-7A14-473B-A625-7AF1FFCD5728}" presName="Name0" presStyleCnt="0">
        <dgm:presLayoutVars>
          <dgm:chMax val="7"/>
          <dgm:chPref val="7"/>
          <dgm:dir/>
        </dgm:presLayoutVars>
      </dgm:prSet>
      <dgm:spPr/>
    </dgm:pt>
    <dgm:pt modelId="{A55A6C48-2FB3-4438-B3D4-05E84F327396}" type="pres">
      <dgm:prSet presAssocID="{71C981B4-7A14-473B-A625-7AF1FFCD5728}" presName="Name1" presStyleCnt="0"/>
      <dgm:spPr/>
    </dgm:pt>
    <dgm:pt modelId="{E409CBD3-31AB-47DF-85B0-36455F86301A}" type="pres">
      <dgm:prSet presAssocID="{71C981B4-7A14-473B-A625-7AF1FFCD5728}" presName="cycle" presStyleCnt="0"/>
      <dgm:spPr/>
    </dgm:pt>
    <dgm:pt modelId="{6E20CC54-0F95-419E-BCAE-C53E020DAB17}" type="pres">
      <dgm:prSet presAssocID="{71C981B4-7A14-473B-A625-7AF1FFCD5728}" presName="srcNode" presStyleLbl="node1" presStyleIdx="0" presStyleCnt="5"/>
      <dgm:spPr/>
    </dgm:pt>
    <dgm:pt modelId="{31AD8AAF-CF80-4EBD-BB55-35EB3EEDD931}" type="pres">
      <dgm:prSet presAssocID="{71C981B4-7A14-473B-A625-7AF1FFCD5728}" presName="conn" presStyleLbl="parChTrans1D2" presStyleIdx="0" presStyleCnt="1"/>
      <dgm:spPr/>
    </dgm:pt>
    <dgm:pt modelId="{A45D7D23-F8B5-4729-A91B-B7EA9097B4FC}" type="pres">
      <dgm:prSet presAssocID="{71C981B4-7A14-473B-A625-7AF1FFCD5728}" presName="extraNode" presStyleLbl="node1" presStyleIdx="0" presStyleCnt="5"/>
      <dgm:spPr/>
    </dgm:pt>
    <dgm:pt modelId="{61EEDEA0-09A6-44C4-A04E-95EEBCB321F1}" type="pres">
      <dgm:prSet presAssocID="{71C981B4-7A14-473B-A625-7AF1FFCD5728}" presName="dstNode" presStyleLbl="node1" presStyleIdx="0" presStyleCnt="5"/>
      <dgm:spPr/>
    </dgm:pt>
    <dgm:pt modelId="{27036227-B72F-4616-90E3-1F2977B15D0F}" type="pres">
      <dgm:prSet presAssocID="{E27C06F1-C1EB-435C-82D6-63E0A565E4E6}" presName="text_1" presStyleLbl="node1" presStyleIdx="0" presStyleCnt="5">
        <dgm:presLayoutVars>
          <dgm:bulletEnabled val="1"/>
        </dgm:presLayoutVars>
      </dgm:prSet>
      <dgm:spPr/>
    </dgm:pt>
    <dgm:pt modelId="{9EFCA724-3846-46D5-A818-47924F6DA4B9}" type="pres">
      <dgm:prSet presAssocID="{E27C06F1-C1EB-435C-82D6-63E0A565E4E6}" presName="accent_1" presStyleCnt="0"/>
      <dgm:spPr/>
    </dgm:pt>
    <dgm:pt modelId="{37991032-A4CF-4E6A-952D-7E4A6BAF248E}" type="pres">
      <dgm:prSet presAssocID="{E27C06F1-C1EB-435C-82D6-63E0A565E4E6}" presName="accentRepeatNode" presStyleLbl="solidFgAcc1" presStyleIdx="0" presStyleCnt="5"/>
      <dgm:spPr/>
    </dgm:pt>
    <dgm:pt modelId="{F99CFAAD-0E8E-41C8-A890-7CFB59B16B7A}" type="pres">
      <dgm:prSet presAssocID="{608247C7-5126-4A6E-BA21-1D6D2A15E96E}" presName="text_2" presStyleLbl="node1" presStyleIdx="1" presStyleCnt="5">
        <dgm:presLayoutVars>
          <dgm:bulletEnabled val="1"/>
        </dgm:presLayoutVars>
      </dgm:prSet>
      <dgm:spPr/>
    </dgm:pt>
    <dgm:pt modelId="{ABE0E2CD-6812-47C8-A111-5A34E7866DE9}" type="pres">
      <dgm:prSet presAssocID="{608247C7-5126-4A6E-BA21-1D6D2A15E96E}" presName="accent_2" presStyleCnt="0"/>
      <dgm:spPr/>
    </dgm:pt>
    <dgm:pt modelId="{3B52E4F1-38D8-49E8-9A6A-52C388DE0D31}" type="pres">
      <dgm:prSet presAssocID="{608247C7-5126-4A6E-BA21-1D6D2A15E96E}" presName="accentRepeatNode" presStyleLbl="solidFgAcc1" presStyleIdx="1" presStyleCnt="5"/>
      <dgm:spPr/>
    </dgm:pt>
    <dgm:pt modelId="{EF4AC065-24B1-448D-B175-5DA3253AF8BF}" type="pres">
      <dgm:prSet presAssocID="{57D9C532-C8BF-489A-AF51-78DF8DA7DD91}" presName="text_3" presStyleLbl="node1" presStyleIdx="2" presStyleCnt="5">
        <dgm:presLayoutVars>
          <dgm:bulletEnabled val="1"/>
        </dgm:presLayoutVars>
      </dgm:prSet>
      <dgm:spPr/>
    </dgm:pt>
    <dgm:pt modelId="{2F9DDE11-5C3A-4C99-AD7B-147CA918A4FC}" type="pres">
      <dgm:prSet presAssocID="{57D9C532-C8BF-489A-AF51-78DF8DA7DD91}" presName="accent_3" presStyleCnt="0"/>
      <dgm:spPr/>
    </dgm:pt>
    <dgm:pt modelId="{3C81C861-CA66-470A-81A4-4FD0DBAFCC3F}" type="pres">
      <dgm:prSet presAssocID="{57D9C532-C8BF-489A-AF51-78DF8DA7DD91}" presName="accentRepeatNode" presStyleLbl="solidFgAcc1" presStyleIdx="2" presStyleCnt="5"/>
      <dgm:spPr/>
    </dgm:pt>
    <dgm:pt modelId="{238D5621-4F42-4A5E-A041-E99B0862F0EE}" type="pres">
      <dgm:prSet presAssocID="{0E6ED167-7A09-4C73-B2EB-B22470B492EC}" presName="text_4" presStyleLbl="node1" presStyleIdx="3" presStyleCnt="5">
        <dgm:presLayoutVars>
          <dgm:bulletEnabled val="1"/>
        </dgm:presLayoutVars>
      </dgm:prSet>
      <dgm:spPr/>
    </dgm:pt>
    <dgm:pt modelId="{4CD353EE-61C3-4D30-87E4-607BACA0B24B}" type="pres">
      <dgm:prSet presAssocID="{0E6ED167-7A09-4C73-B2EB-B22470B492EC}" presName="accent_4" presStyleCnt="0"/>
      <dgm:spPr/>
    </dgm:pt>
    <dgm:pt modelId="{64495C74-9C52-4B52-B3A9-EDCB92021C7B}" type="pres">
      <dgm:prSet presAssocID="{0E6ED167-7A09-4C73-B2EB-B22470B492EC}" presName="accentRepeatNode" presStyleLbl="solidFgAcc1" presStyleIdx="3" presStyleCnt="5"/>
      <dgm:spPr/>
    </dgm:pt>
    <dgm:pt modelId="{93103D15-9062-4F64-8B09-8539B0E727A0}" type="pres">
      <dgm:prSet presAssocID="{8E9E97D0-A406-4BA8-AFC5-9555891222E6}" presName="text_5" presStyleLbl="node1" presStyleIdx="4" presStyleCnt="5">
        <dgm:presLayoutVars>
          <dgm:bulletEnabled val="1"/>
        </dgm:presLayoutVars>
      </dgm:prSet>
      <dgm:spPr/>
    </dgm:pt>
    <dgm:pt modelId="{4D5FF2C4-AF09-478B-B0C5-A6767D10153C}" type="pres">
      <dgm:prSet presAssocID="{8E9E97D0-A406-4BA8-AFC5-9555891222E6}" presName="accent_5" presStyleCnt="0"/>
      <dgm:spPr/>
    </dgm:pt>
    <dgm:pt modelId="{BF3CAE45-C262-403B-B344-697D10B77D2C}" type="pres">
      <dgm:prSet presAssocID="{8E9E97D0-A406-4BA8-AFC5-9555891222E6}" presName="accentRepeatNode" presStyleLbl="solidFgAcc1" presStyleIdx="4" presStyleCnt="5"/>
      <dgm:spPr/>
    </dgm:pt>
  </dgm:ptLst>
  <dgm:cxnLst>
    <dgm:cxn modelId="{C088351C-6103-4966-AC78-F31CDAD7AD8E}" srcId="{71C981B4-7A14-473B-A625-7AF1FFCD5728}" destId="{608247C7-5126-4A6E-BA21-1D6D2A15E96E}" srcOrd="1" destOrd="0" parTransId="{70686FBB-D73C-4032-A107-BF272259DF11}" sibTransId="{86D094A8-2FB3-4B78-8ECF-A0501951C833}"/>
    <dgm:cxn modelId="{22DFD25C-5557-46CF-AA94-BE53C33B1D34}" type="presOf" srcId="{608247C7-5126-4A6E-BA21-1D6D2A15E96E}" destId="{F99CFAAD-0E8E-41C8-A890-7CFB59B16B7A}" srcOrd="0" destOrd="0" presId="urn:microsoft.com/office/officeart/2008/layout/VerticalCurvedList"/>
    <dgm:cxn modelId="{49A3B549-6918-4608-AE96-95DB892C1488}" type="presOf" srcId="{71C981B4-7A14-473B-A625-7AF1FFCD5728}" destId="{47D9408A-2F00-44DC-9059-80680E15BE7D}" srcOrd="0" destOrd="0" presId="urn:microsoft.com/office/officeart/2008/layout/VerticalCurvedList"/>
    <dgm:cxn modelId="{93E4786C-0D2F-4D91-B8B6-A522A14E881F}" type="presOf" srcId="{E27C06F1-C1EB-435C-82D6-63E0A565E4E6}" destId="{27036227-B72F-4616-90E3-1F2977B15D0F}" srcOrd="0" destOrd="0" presId="urn:microsoft.com/office/officeart/2008/layout/VerticalCurvedList"/>
    <dgm:cxn modelId="{296E766E-202F-43E3-8F21-A7120D9034B7}" type="presOf" srcId="{57D9C532-C8BF-489A-AF51-78DF8DA7DD91}" destId="{EF4AC065-24B1-448D-B175-5DA3253AF8BF}" srcOrd="0" destOrd="0" presId="urn:microsoft.com/office/officeart/2008/layout/VerticalCurvedList"/>
    <dgm:cxn modelId="{AD3D3B80-8679-4A8C-9E1B-7AC0C75C5E0F}" srcId="{71C981B4-7A14-473B-A625-7AF1FFCD5728}" destId="{8E9E97D0-A406-4BA8-AFC5-9555891222E6}" srcOrd="4" destOrd="0" parTransId="{D5B55F55-FC77-4712-8E59-5C1FA21A3666}" sibTransId="{5818AE4E-793B-4EA1-A20C-2A7DFC34B441}"/>
    <dgm:cxn modelId="{3BE5608D-C7F5-4324-AEC9-4ADF2F870672}" srcId="{71C981B4-7A14-473B-A625-7AF1FFCD5728}" destId="{0E6ED167-7A09-4C73-B2EB-B22470B492EC}" srcOrd="3" destOrd="0" parTransId="{0895C5A8-31C3-4A88-A007-41E443A55957}" sibTransId="{E4BF3226-981B-42B8-BE17-B8818ABBD0E6}"/>
    <dgm:cxn modelId="{2FB3DE8F-E393-4CBC-9494-2B97C0B634CA}" srcId="{71C981B4-7A14-473B-A625-7AF1FFCD5728}" destId="{57D9C532-C8BF-489A-AF51-78DF8DA7DD91}" srcOrd="2" destOrd="0" parTransId="{706458AD-9FEB-49FA-B7F1-747B006AA22C}" sibTransId="{A54B6764-9C5F-42FA-A816-A7423E28957C}"/>
    <dgm:cxn modelId="{F7A26D9D-66E0-4BD4-881C-29A31FC9867E}" type="presOf" srcId="{8E9E97D0-A406-4BA8-AFC5-9555891222E6}" destId="{93103D15-9062-4F64-8B09-8539B0E727A0}" srcOrd="0" destOrd="0" presId="urn:microsoft.com/office/officeart/2008/layout/VerticalCurvedList"/>
    <dgm:cxn modelId="{A2A7CFBF-0E6B-418C-8C3F-18F3024BBF15}" srcId="{71C981B4-7A14-473B-A625-7AF1FFCD5728}" destId="{E27C06F1-C1EB-435C-82D6-63E0A565E4E6}" srcOrd="0" destOrd="0" parTransId="{45F25144-B6AC-47F7-9CA3-4A0F68C5351B}" sibTransId="{7218E53D-B8F6-4E0A-9FC6-D17BCB42146C}"/>
    <dgm:cxn modelId="{134B32C1-53BA-43A7-B1BE-913E8C525775}" type="presOf" srcId="{0E6ED167-7A09-4C73-B2EB-B22470B492EC}" destId="{238D5621-4F42-4A5E-A041-E99B0862F0EE}" srcOrd="0" destOrd="0" presId="urn:microsoft.com/office/officeart/2008/layout/VerticalCurvedList"/>
    <dgm:cxn modelId="{8ED09DEC-6EC8-4013-80A2-FDCBC57C0345}" type="presOf" srcId="{7218E53D-B8F6-4E0A-9FC6-D17BCB42146C}" destId="{31AD8AAF-CF80-4EBD-BB55-35EB3EEDD931}" srcOrd="0" destOrd="0" presId="urn:microsoft.com/office/officeart/2008/layout/VerticalCurvedList"/>
    <dgm:cxn modelId="{6F5FD1E5-FDCF-4B77-A1D4-9C85D333E708}" type="presParOf" srcId="{47D9408A-2F00-44DC-9059-80680E15BE7D}" destId="{A55A6C48-2FB3-4438-B3D4-05E84F327396}" srcOrd="0" destOrd="0" presId="urn:microsoft.com/office/officeart/2008/layout/VerticalCurvedList"/>
    <dgm:cxn modelId="{D3271C83-A199-45FB-8760-2AFDE5B2FB38}" type="presParOf" srcId="{A55A6C48-2FB3-4438-B3D4-05E84F327396}" destId="{E409CBD3-31AB-47DF-85B0-36455F86301A}" srcOrd="0" destOrd="0" presId="urn:microsoft.com/office/officeart/2008/layout/VerticalCurvedList"/>
    <dgm:cxn modelId="{35FEF6B8-2ABC-4A07-83C1-4C8CD87EA9FA}" type="presParOf" srcId="{E409CBD3-31AB-47DF-85B0-36455F86301A}" destId="{6E20CC54-0F95-419E-BCAE-C53E020DAB17}" srcOrd="0" destOrd="0" presId="urn:microsoft.com/office/officeart/2008/layout/VerticalCurvedList"/>
    <dgm:cxn modelId="{E0948445-54D4-4BC9-8D5F-C7CC2BFA0CAB}" type="presParOf" srcId="{E409CBD3-31AB-47DF-85B0-36455F86301A}" destId="{31AD8AAF-CF80-4EBD-BB55-35EB3EEDD931}" srcOrd="1" destOrd="0" presId="urn:microsoft.com/office/officeart/2008/layout/VerticalCurvedList"/>
    <dgm:cxn modelId="{3D0E7E36-7E2A-4BD1-B973-A92324F45112}" type="presParOf" srcId="{E409CBD3-31AB-47DF-85B0-36455F86301A}" destId="{A45D7D23-F8B5-4729-A91B-B7EA9097B4FC}" srcOrd="2" destOrd="0" presId="urn:microsoft.com/office/officeart/2008/layout/VerticalCurvedList"/>
    <dgm:cxn modelId="{87F48488-5552-4B3A-B366-E3EA4D448247}" type="presParOf" srcId="{E409CBD3-31AB-47DF-85B0-36455F86301A}" destId="{61EEDEA0-09A6-44C4-A04E-95EEBCB321F1}" srcOrd="3" destOrd="0" presId="urn:microsoft.com/office/officeart/2008/layout/VerticalCurvedList"/>
    <dgm:cxn modelId="{D4DF24CA-23B6-4142-AB26-FB28A9CB930D}" type="presParOf" srcId="{A55A6C48-2FB3-4438-B3D4-05E84F327396}" destId="{27036227-B72F-4616-90E3-1F2977B15D0F}" srcOrd="1" destOrd="0" presId="urn:microsoft.com/office/officeart/2008/layout/VerticalCurvedList"/>
    <dgm:cxn modelId="{5D13EDC7-B760-4634-9AE7-55B92A21A663}" type="presParOf" srcId="{A55A6C48-2FB3-4438-B3D4-05E84F327396}" destId="{9EFCA724-3846-46D5-A818-47924F6DA4B9}" srcOrd="2" destOrd="0" presId="urn:microsoft.com/office/officeart/2008/layout/VerticalCurvedList"/>
    <dgm:cxn modelId="{F97A2ED5-A5B7-409F-99AA-453D933ABD67}" type="presParOf" srcId="{9EFCA724-3846-46D5-A818-47924F6DA4B9}" destId="{37991032-A4CF-4E6A-952D-7E4A6BAF248E}" srcOrd="0" destOrd="0" presId="urn:microsoft.com/office/officeart/2008/layout/VerticalCurvedList"/>
    <dgm:cxn modelId="{77C7245B-2434-406A-AA20-5796CD7AEB3F}" type="presParOf" srcId="{A55A6C48-2FB3-4438-B3D4-05E84F327396}" destId="{F99CFAAD-0E8E-41C8-A890-7CFB59B16B7A}" srcOrd="3" destOrd="0" presId="urn:microsoft.com/office/officeart/2008/layout/VerticalCurvedList"/>
    <dgm:cxn modelId="{C0535A52-A710-402D-890D-6CD621E2B38A}" type="presParOf" srcId="{A55A6C48-2FB3-4438-B3D4-05E84F327396}" destId="{ABE0E2CD-6812-47C8-A111-5A34E7866DE9}" srcOrd="4" destOrd="0" presId="urn:microsoft.com/office/officeart/2008/layout/VerticalCurvedList"/>
    <dgm:cxn modelId="{D772A81C-0C9C-47B5-B342-7AC2D3CD71EE}" type="presParOf" srcId="{ABE0E2CD-6812-47C8-A111-5A34E7866DE9}" destId="{3B52E4F1-38D8-49E8-9A6A-52C388DE0D31}" srcOrd="0" destOrd="0" presId="urn:microsoft.com/office/officeart/2008/layout/VerticalCurvedList"/>
    <dgm:cxn modelId="{31F5EEFA-608B-4352-9925-21EB98DD90C5}" type="presParOf" srcId="{A55A6C48-2FB3-4438-B3D4-05E84F327396}" destId="{EF4AC065-24B1-448D-B175-5DA3253AF8BF}" srcOrd="5" destOrd="0" presId="urn:microsoft.com/office/officeart/2008/layout/VerticalCurvedList"/>
    <dgm:cxn modelId="{2C6BFCE5-3AC7-4F51-B112-EA15FB040C4A}" type="presParOf" srcId="{A55A6C48-2FB3-4438-B3D4-05E84F327396}" destId="{2F9DDE11-5C3A-4C99-AD7B-147CA918A4FC}" srcOrd="6" destOrd="0" presId="urn:microsoft.com/office/officeart/2008/layout/VerticalCurvedList"/>
    <dgm:cxn modelId="{BE3C3BC9-6B40-4677-8C07-5ABB0022F1DF}" type="presParOf" srcId="{2F9DDE11-5C3A-4C99-AD7B-147CA918A4FC}" destId="{3C81C861-CA66-470A-81A4-4FD0DBAFCC3F}" srcOrd="0" destOrd="0" presId="urn:microsoft.com/office/officeart/2008/layout/VerticalCurvedList"/>
    <dgm:cxn modelId="{BC15D193-B625-4E78-BEC2-5D1E4709B3E0}" type="presParOf" srcId="{A55A6C48-2FB3-4438-B3D4-05E84F327396}" destId="{238D5621-4F42-4A5E-A041-E99B0862F0EE}" srcOrd="7" destOrd="0" presId="urn:microsoft.com/office/officeart/2008/layout/VerticalCurvedList"/>
    <dgm:cxn modelId="{425BEE8B-FE6A-4DC1-92D9-99BB55D1C80B}" type="presParOf" srcId="{A55A6C48-2FB3-4438-B3D4-05E84F327396}" destId="{4CD353EE-61C3-4D30-87E4-607BACA0B24B}" srcOrd="8" destOrd="0" presId="urn:microsoft.com/office/officeart/2008/layout/VerticalCurvedList"/>
    <dgm:cxn modelId="{0AAB3E1D-B3E3-443E-B18A-024971A62B68}" type="presParOf" srcId="{4CD353EE-61C3-4D30-87E4-607BACA0B24B}" destId="{64495C74-9C52-4B52-B3A9-EDCB92021C7B}" srcOrd="0" destOrd="0" presId="urn:microsoft.com/office/officeart/2008/layout/VerticalCurvedList"/>
    <dgm:cxn modelId="{9E052052-2664-4B20-9106-6FC7E71143B5}" type="presParOf" srcId="{A55A6C48-2FB3-4438-B3D4-05E84F327396}" destId="{93103D15-9062-4F64-8B09-8539B0E727A0}" srcOrd="9" destOrd="0" presId="urn:microsoft.com/office/officeart/2008/layout/VerticalCurvedList"/>
    <dgm:cxn modelId="{2404BD5E-6815-44E9-9156-361395E7BF80}" type="presParOf" srcId="{A55A6C48-2FB3-4438-B3D4-05E84F327396}" destId="{4D5FF2C4-AF09-478B-B0C5-A6767D10153C}" srcOrd="10" destOrd="0" presId="urn:microsoft.com/office/officeart/2008/layout/VerticalCurvedList"/>
    <dgm:cxn modelId="{53212D4D-4A1B-4BB6-A7C4-80CE6BADD2B2}" type="presParOf" srcId="{4D5FF2C4-AF09-478B-B0C5-A6767D10153C}" destId="{BF3CAE45-C262-403B-B344-697D10B77D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C981B4-7A14-473B-A625-7AF1FFCD5728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27C06F1-C1EB-435C-82D6-63E0A565E4E6}">
      <dgm:prSet phldrT="[Текст]" custT="1"/>
      <dgm:spPr/>
      <dgm:t>
        <a:bodyPr/>
        <a:lstStyle/>
        <a:p>
          <a:r>
            <a:rPr lang="ru-RU" sz="205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удешевить производство путем параллельного получения ценных продуктов (</a:t>
          </a:r>
          <a:r>
            <a:rPr lang="ru-RU" sz="205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астаксантин</a:t>
          </a:r>
          <a:r>
            <a:rPr lang="ru-RU" sz="205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l-GR" sz="2050" dirty="0">
              <a:latin typeface="Times New Roman" panose="02020603050405020304" pitchFamily="18" charset="0"/>
              <a:cs typeface="Times New Roman" panose="02020603050405020304" pitchFamily="18" charset="0"/>
            </a:rPr>
            <a:t>β</a:t>
          </a:r>
          <a:r>
            <a:rPr lang="ru-RU" sz="2050" dirty="0">
              <a:latin typeface="Times New Roman" panose="02020603050405020304" pitchFamily="18" charset="0"/>
              <a:cs typeface="Times New Roman" panose="02020603050405020304" pitchFamily="18" charset="0"/>
            </a:rPr>
            <a:t>-каротин, хлорофилл, </a:t>
          </a:r>
          <a:r>
            <a:rPr lang="ru-RU" sz="205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фикоцианин</a:t>
          </a:r>
          <a:r>
            <a:rPr lang="ru-RU" sz="2050" dirty="0">
              <a:latin typeface="Times New Roman" panose="02020603050405020304" pitchFamily="18" charset="0"/>
              <a:cs typeface="Times New Roman" panose="02020603050405020304" pitchFamily="18" charset="0"/>
            </a:rPr>
            <a:t>, глицерин и др.);</a:t>
          </a:r>
          <a:endParaRPr lang="ru-RU" sz="2050" dirty="0"/>
        </a:p>
      </dgm:t>
    </dgm:pt>
    <dgm:pt modelId="{45F25144-B6AC-47F7-9CA3-4A0F68C5351B}" type="parTrans" cxnId="{A2A7CFBF-0E6B-418C-8C3F-18F3024BBF15}">
      <dgm:prSet/>
      <dgm:spPr/>
      <dgm:t>
        <a:bodyPr/>
        <a:lstStyle/>
        <a:p>
          <a:endParaRPr lang="ru-RU" sz="2050"/>
        </a:p>
      </dgm:t>
    </dgm:pt>
    <dgm:pt modelId="{7218E53D-B8F6-4E0A-9FC6-D17BCB42146C}" type="sibTrans" cxnId="{A2A7CFBF-0E6B-418C-8C3F-18F3024BBF15}">
      <dgm:prSet/>
      <dgm:spPr/>
      <dgm:t>
        <a:bodyPr/>
        <a:lstStyle/>
        <a:p>
          <a:endParaRPr lang="ru-RU" sz="2050"/>
        </a:p>
      </dgm:t>
    </dgm:pt>
    <dgm:pt modelId="{0E6ED167-7A09-4C73-B2EB-B22470B492EC}">
      <dgm:prSet phldrT="[Текст]" custT="1"/>
      <dgm:spPr/>
      <dgm:t>
        <a:bodyPr/>
        <a:lstStyle/>
        <a:p>
          <a:r>
            <a:rPr lang="ru-RU" sz="2050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высокая урожайность и производительность.</a:t>
          </a:r>
          <a:endParaRPr lang="ru-RU" sz="2050" dirty="0"/>
        </a:p>
      </dgm:t>
    </dgm:pt>
    <dgm:pt modelId="{0895C5A8-31C3-4A88-A007-41E443A55957}" type="parTrans" cxnId="{3BE5608D-C7F5-4324-AEC9-4ADF2F870672}">
      <dgm:prSet/>
      <dgm:spPr/>
      <dgm:t>
        <a:bodyPr/>
        <a:lstStyle/>
        <a:p>
          <a:endParaRPr lang="ru-RU" sz="2050"/>
        </a:p>
      </dgm:t>
    </dgm:pt>
    <dgm:pt modelId="{E4BF3226-981B-42B8-BE17-B8818ABBD0E6}" type="sibTrans" cxnId="{3BE5608D-C7F5-4324-AEC9-4ADF2F870672}">
      <dgm:prSet/>
      <dgm:spPr/>
      <dgm:t>
        <a:bodyPr/>
        <a:lstStyle/>
        <a:p>
          <a:endParaRPr lang="ru-RU" sz="2050"/>
        </a:p>
      </dgm:t>
    </dgm:pt>
    <dgm:pt modelId="{608247C7-5126-4A6E-BA21-1D6D2A15E96E}">
      <dgm:prSet phldrT="[Текст]" custT="1"/>
      <dgm:spPr/>
      <dgm:t>
        <a:bodyPr/>
        <a:lstStyle/>
        <a:p>
          <a:r>
            <a:rPr lang="ru-RU" sz="2050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высокое видовое разнообразие, позволяющее проводить работы по селекции, генетической инженерии для получения высокоэнергетических культур;</a:t>
          </a:r>
          <a:endParaRPr lang="ru-RU" sz="2050" dirty="0"/>
        </a:p>
      </dgm:t>
    </dgm:pt>
    <dgm:pt modelId="{70686FBB-D73C-4032-A107-BF272259DF11}" type="parTrans" cxnId="{C088351C-6103-4966-AC78-F31CDAD7AD8E}">
      <dgm:prSet/>
      <dgm:spPr/>
      <dgm:t>
        <a:bodyPr/>
        <a:lstStyle/>
        <a:p>
          <a:endParaRPr lang="ru-RU" sz="2050"/>
        </a:p>
      </dgm:t>
    </dgm:pt>
    <dgm:pt modelId="{86D094A8-2FB3-4B78-8ECF-A0501951C833}" type="sibTrans" cxnId="{C088351C-6103-4966-AC78-F31CDAD7AD8E}">
      <dgm:prSet/>
      <dgm:spPr/>
      <dgm:t>
        <a:bodyPr/>
        <a:lstStyle/>
        <a:p>
          <a:endParaRPr lang="ru-RU" sz="2050"/>
        </a:p>
      </dgm:t>
    </dgm:pt>
    <dgm:pt modelId="{57D9C532-C8BF-489A-AF51-78DF8DA7DD91}">
      <dgm:prSet phldrT="[Текст]" custT="1"/>
      <dgm:spPr/>
      <dgm:t>
        <a:bodyPr/>
        <a:lstStyle/>
        <a:p>
          <a:r>
            <a:rPr lang="ru-RU" sz="205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энергонасыщенность</a:t>
          </a:r>
          <a:r>
            <a:rPr lang="ru-RU" sz="2050" dirty="0">
              <a:latin typeface="Times New Roman" panose="02020603050405020304" pitchFamily="18" charset="0"/>
              <a:cs typeface="Times New Roman" panose="02020603050405020304" pitchFamily="18" charset="0"/>
            </a:rPr>
            <a:t> (обладают более высоким энергетическим потенциалом);</a:t>
          </a:r>
          <a:endParaRPr lang="ru-RU" sz="2050" dirty="0"/>
        </a:p>
      </dgm:t>
    </dgm:pt>
    <dgm:pt modelId="{706458AD-9FEB-49FA-B7F1-747B006AA22C}" type="parTrans" cxnId="{2FB3DE8F-E393-4CBC-9494-2B97C0B634CA}">
      <dgm:prSet/>
      <dgm:spPr/>
      <dgm:t>
        <a:bodyPr/>
        <a:lstStyle/>
        <a:p>
          <a:endParaRPr lang="ru-RU" sz="2050"/>
        </a:p>
      </dgm:t>
    </dgm:pt>
    <dgm:pt modelId="{A54B6764-9C5F-42FA-A816-A7423E28957C}" type="sibTrans" cxnId="{2FB3DE8F-E393-4CBC-9494-2B97C0B634CA}">
      <dgm:prSet/>
      <dgm:spPr/>
      <dgm:t>
        <a:bodyPr/>
        <a:lstStyle/>
        <a:p>
          <a:endParaRPr lang="ru-RU" sz="2050"/>
        </a:p>
      </dgm:t>
    </dgm:pt>
    <dgm:pt modelId="{47D9408A-2F00-44DC-9059-80680E15BE7D}" type="pres">
      <dgm:prSet presAssocID="{71C981B4-7A14-473B-A625-7AF1FFCD5728}" presName="Name0" presStyleCnt="0">
        <dgm:presLayoutVars>
          <dgm:chMax val="7"/>
          <dgm:chPref val="7"/>
          <dgm:dir/>
        </dgm:presLayoutVars>
      </dgm:prSet>
      <dgm:spPr/>
    </dgm:pt>
    <dgm:pt modelId="{A55A6C48-2FB3-4438-B3D4-05E84F327396}" type="pres">
      <dgm:prSet presAssocID="{71C981B4-7A14-473B-A625-7AF1FFCD5728}" presName="Name1" presStyleCnt="0"/>
      <dgm:spPr/>
    </dgm:pt>
    <dgm:pt modelId="{E409CBD3-31AB-47DF-85B0-36455F86301A}" type="pres">
      <dgm:prSet presAssocID="{71C981B4-7A14-473B-A625-7AF1FFCD5728}" presName="cycle" presStyleCnt="0"/>
      <dgm:spPr/>
    </dgm:pt>
    <dgm:pt modelId="{6E20CC54-0F95-419E-BCAE-C53E020DAB17}" type="pres">
      <dgm:prSet presAssocID="{71C981B4-7A14-473B-A625-7AF1FFCD5728}" presName="srcNode" presStyleLbl="node1" presStyleIdx="0" presStyleCnt="4"/>
      <dgm:spPr/>
    </dgm:pt>
    <dgm:pt modelId="{31AD8AAF-CF80-4EBD-BB55-35EB3EEDD931}" type="pres">
      <dgm:prSet presAssocID="{71C981B4-7A14-473B-A625-7AF1FFCD5728}" presName="conn" presStyleLbl="parChTrans1D2" presStyleIdx="0" presStyleCnt="1"/>
      <dgm:spPr/>
    </dgm:pt>
    <dgm:pt modelId="{A45D7D23-F8B5-4729-A91B-B7EA9097B4FC}" type="pres">
      <dgm:prSet presAssocID="{71C981B4-7A14-473B-A625-7AF1FFCD5728}" presName="extraNode" presStyleLbl="node1" presStyleIdx="0" presStyleCnt="4"/>
      <dgm:spPr/>
    </dgm:pt>
    <dgm:pt modelId="{61EEDEA0-09A6-44C4-A04E-95EEBCB321F1}" type="pres">
      <dgm:prSet presAssocID="{71C981B4-7A14-473B-A625-7AF1FFCD5728}" presName="dstNode" presStyleLbl="node1" presStyleIdx="0" presStyleCnt="4"/>
      <dgm:spPr/>
    </dgm:pt>
    <dgm:pt modelId="{27036227-B72F-4616-90E3-1F2977B15D0F}" type="pres">
      <dgm:prSet presAssocID="{E27C06F1-C1EB-435C-82D6-63E0A565E4E6}" presName="text_1" presStyleLbl="node1" presStyleIdx="0" presStyleCnt="4">
        <dgm:presLayoutVars>
          <dgm:bulletEnabled val="1"/>
        </dgm:presLayoutVars>
      </dgm:prSet>
      <dgm:spPr/>
    </dgm:pt>
    <dgm:pt modelId="{9EFCA724-3846-46D5-A818-47924F6DA4B9}" type="pres">
      <dgm:prSet presAssocID="{E27C06F1-C1EB-435C-82D6-63E0A565E4E6}" presName="accent_1" presStyleCnt="0"/>
      <dgm:spPr/>
    </dgm:pt>
    <dgm:pt modelId="{37991032-A4CF-4E6A-952D-7E4A6BAF248E}" type="pres">
      <dgm:prSet presAssocID="{E27C06F1-C1EB-435C-82D6-63E0A565E4E6}" presName="accentRepeatNode" presStyleLbl="solidFgAcc1" presStyleIdx="0" presStyleCnt="4"/>
      <dgm:spPr/>
    </dgm:pt>
    <dgm:pt modelId="{F99CFAAD-0E8E-41C8-A890-7CFB59B16B7A}" type="pres">
      <dgm:prSet presAssocID="{608247C7-5126-4A6E-BA21-1D6D2A15E96E}" presName="text_2" presStyleLbl="node1" presStyleIdx="1" presStyleCnt="4">
        <dgm:presLayoutVars>
          <dgm:bulletEnabled val="1"/>
        </dgm:presLayoutVars>
      </dgm:prSet>
      <dgm:spPr/>
    </dgm:pt>
    <dgm:pt modelId="{ABE0E2CD-6812-47C8-A111-5A34E7866DE9}" type="pres">
      <dgm:prSet presAssocID="{608247C7-5126-4A6E-BA21-1D6D2A15E96E}" presName="accent_2" presStyleCnt="0"/>
      <dgm:spPr/>
    </dgm:pt>
    <dgm:pt modelId="{3B52E4F1-38D8-49E8-9A6A-52C388DE0D31}" type="pres">
      <dgm:prSet presAssocID="{608247C7-5126-4A6E-BA21-1D6D2A15E96E}" presName="accentRepeatNode" presStyleLbl="solidFgAcc1" presStyleIdx="1" presStyleCnt="4"/>
      <dgm:spPr/>
    </dgm:pt>
    <dgm:pt modelId="{EF4AC065-24B1-448D-B175-5DA3253AF8BF}" type="pres">
      <dgm:prSet presAssocID="{57D9C532-C8BF-489A-AF51-78DF8DA7DD91}" presName="text_3" presStyleLbl="node1" presStyleIdx="2" presStyleCnt="4">
        <dgm:presLayoutVars>
          <dgm:bulletEnabled val="1"/>
        </dgm:presLayoutVars>
      </dgm:prSet>
      <dgm:spPr/>
    </dgm:pt>
    <dgm:pt modelId="{2F9DDE11-5C3A-4C99-AD7B-147CA918A4FC}" type="pres">
      <dgm:prSet presAssocID="{57D9C532-C8BF-489A-AF51-78DF8DA7DD91}" presName="accent_3" presStyleCnt="0"/>
      <dgm:spPr/>
    </dgm:pt>
    <dgm:pt modelId="{3C81C861-CA66-470A-81A4-4FD0DBAFCC3F}" type="pres">
      <dgm:prSet presAssocID="{57D9C532-C8BF-489A-AF51-78DF8DA7DD91}" presName="accentRepeatNode" presStyleLbl="solidFgAcc1" presStyleIdx="2" presStyleCnt="4"/>
      <dgm:spPr/>
    </dgm:pt>
    <dgm:pt modelId="{238D5621-4F42-4A5E-A041-E99B0862F0EE}" type="pres">
      <dgm:prSet presAssocID="{0E6ED167-7A09-4C73-B2EB-B22470B492EC}" presName="text_4" presStyleLbl="node1" presStyleIdx="3" presStyleCnt="4">
        <dgm:presLayoutVars>
          <dgm:bulletEnabled val="1"/>
        </dgm:presLayoutVars>
      </dgm:prSet>
      <dgm:spPr/>
    </dgm:pt>
    <dgm:pt modelId="{4CD353EE-61C3-4D30-87E4-607BACA0B24B}" type="pres">
      <dgm:prSet presAssocID="{0E6ED167-7A09-4C73-B2EB-B22470B492EC}" presName="accent_4" presStyleCnt="0"/>
      <dgm:spPr/>
    </dgm:pt>
    <dgm:pt modelId="{64495C74-9C52-4B52-B3A9-EDCB92021C7B}" type="pres">
      <dgm:prSet presAssocID="{0E6ED167-7A09-4C73-B2EB-B22470B492EC}" presName="accentRepeatNode" presStyleLbl="solidFgAcc1" presStyleIdx="3" presStyleCnt="4"/>
      <dgm:spPr/>
    </dgm:pt>
  </dgm:ptLst>
  <dgm:cxnLst>
    <dgm:cxn modelId="{C088351C-6103-4966-AC78-F31CDAD7AD8E}" srcId="{71C981B4-7A14-473B-A625-7AF1FFCD5728}" destId="{608247C7-5126-4A6E-BA21-1D6D2A15E96E}" srcOrd="1" destOrd="0" parTransId="{70686FBB-D73C-4032-A107-BF272259DF11}" sibTransId="{86D094A8-2FB3-4B78-8ECF-A0501951C833}"/>
    <dgm:cxn modelId="{BEE5E272-8232-4362-9245-5CC520770D4B}" type="presOf" srcId="{71C981B4-7A14-473B-A625-7AF1FFCD5728}" destId="{47D9408A-2F00-44DC-9059-80680E15BE7D}" srcOrd="0" destOrd="0" presId="urn:microsoft.com/office/officeart/2008/layout/VerticalCurvedList"/>
    <dgm:cxn modelId="{3BE5608D-C7F5-4324-AEC9-4ADF2F870672}" srcId="{71C981B4-7A14-473B-A625-7AF1FFCD5728}" destId="{0E6ED167-7A09-4C73-B2EB-B22470B492EC}" srcOrd="3" destOrd="0" parTransId="{0895C5A8-31C3-4A88-A007-41E443A55957}" sibTransId="{E4BF3226-981B-42B8-BE17-B8818ABBD0E6}"/>
    <dgm:cxn modelId="{2FB3DE8F-E393-4CBC-9494-2B97C0B634CA}" srcId="{71C981B4-7A14-473B-A625-7AF1FFCD5728}" destId="{57D9C532-C8BF-489A-AF51-78DF8DA7DD91}" srcOrd="2" destOrd="0" parTransId="{706458AD-9FEB-49FA-B7F1-747B006AA22C}" sibTransId="{A54B6764-9C5F-42FA-A816-A7423E28957C}"/>
    <dgm:cxn modelId="{98BF9C91-3F1A-446B-AC76-636049FA78F8}" type="presOf" srcId="{608247C7-5126-4A6E-BA21-1D6D2A15E96E}" destId="{F99CFAAD-0E8E-41C8-A890-7CFB59B16B7A}" srcOrd="0" destOrd="0" presId="urn:microsoft.com/office/officeart/2008/layout/VerticalCurvedList"/>
    <dgm:cxn modelId="{255627A7-2B77-4AC9-B7ED-FEDA532966E9}" type="presOf" srcId="{57D9C532-C8BF-489A-AF51-78DF8DA7DD91}" destId="{EF4AC065-24B1-448D-B175-5DA3253AF8BF}" srcOrd="0" destOrd="0" presId="urn:microsoft.com/office/officeart/2008/layout/VerticalCurvedList"/>
    <dgm:cxn modelId="{B308A6A7-9EF0-4ECA-B981-8D5C5CFB48B1}" type="presOf" srcId="{0E6ED167-7A09-4C73-B2EB-B22470B492EC}" destId="{238D5621-4F42-4A5E-A041-E99B0862F0EE}" srcOrd="0" destOrd="0" presId="urn:microsoft.com/office/officeart/2008/layout/VerticalCurvedList"/>
    <dgm:cxn modelId="{A2A7CFBF-0E6B-418C-8C3F-18F3024BBF15}" srcId="{71C981B4-7A14-473B-A625-7AF1FFCD5728}" destId="{E27C06F1-C1EB-435C-82D6-63E0A565E4E6}" srcOrd="0" destOrd="0" parTransId="{45F25144-B6AC-47F7-9CA3-4A0F68C5351B}" sibTransId="{7218E53D-B8F6-4E0A-9FC6-D17BCB42146C}"/>
    <dgm:cxn modelId="{D264A6DB-4F84-46B6-9F24-8750931DA712}" type="presOf" srcId="{7218E53D-B8F6-4E0A-9FC6-D17BCB42146C}" destId="{31AD8AAF-CF80-4EBD-BB55-35EB3EEDD931}" srcOrd="0" destOrd="0" presId="urn:microsoft.com/office/officeart/2008/layout/VerticalCurvedList"/>
    <dgm:cxn modelId="{82A06BE3-B78B-4A15-8821-13E039223645}" type="presOf" srcId="{E27C06F1-C1EB-435C-82D6-63E0A565E4E6}" destId="{27036227-B72F-4616-90E3-1F2977B15D0F}" srcOrd="0" destOrd="0" presId="urn:microsoft.com/office/officeart/2008/layout/VerticalCurvedList"/>
    <dgm:cxn modelId="{B8F37AEF-0359-476E-A175-FCC20B8A9909}" type="presParOf" srcId="{47D9408A-2F00-44DC-9059-80680E15BE7D}" destId="{A55A6C48-2FB3-4438-B3D4-05E84F327396}" srcOrd="0" destOrd="0" presId="urn:microsoft.com/office/officeart/2008/layout/VerticalCurvedList"/>
    <dgm:cxn modelId="{67A8D388-1DE8-4CC2-B858-119F036EE858}" type="presParOf" srcId="{A55A6C48-2FB3-4438-B3D4-05E84F327396}" destId="{E409CBD3-31AB-47DF-85B0-36455F86301A}" srcOrd="0" destOrd="0" presId="urn:microsoft.com/office/officeart/2008/layout/VerticalCurvedList"/>
    <dgm:cxn modelId="{7C724CC8-E306-4F92-81B8-9EA848393DD4}" type="presParOf" srcId="{E409CBD3-31AB-47DF-85B0-36455F86301A}" destId="{6E20CC54-0F95-419E-BCAE-C53E020DAB17}" srcOrd="0" destOrd="0" presId="urn:microsoft.com/office/officeart/2008/layout/VerticalCurvedList"/>
    <dgm:cxn modelId="{3EF34ACD-6D96-421B-8D2B-DFAA563D3AA3}" type="presParOf" srcId="{E409CBD3-31AB-47DF-85B0-36455F86301A}" destId="{31AD8AAF-CF80-4EBD-BB55-35EB3EEDD931}" srcOrd="1" destOrd="0" presId="urn:microsoft.com/office/officeart/2008/layout/VerticalCurvedList"/>
    <dgm:cxn modelId="{B7F29A03-2C9A-4241-8D83-7A8D9911C49B}" type="presParOf" srcId="{E409CBD3-31AB-47DF-85B0-36455F86301A}" destId="{A45D7D23-F8B5-4729-A91B-B7EA9097B4FC}" srcOrd="2" destOrd="0" presId="urn:microsoft.com/office/officeart/2008/layout/VerticalCurvedList"/>
    <dgm:cxn modelId="{865FFE11-95C4-4D01-9525-FE361DE3843D}" type="presParOf" srcId="{E409CBD3-31AB-47DF-85B0-36455F86301A}" destId="{61EEDEA0-09A6-44C4-A04E-95EEBCB321F1}" srcOrd="3" destOrd="0" presId="urn:microsoft.com/office/officeart/2008/layout/VerticalCurvedList"/>
    <dgm:cxn modelId="{36F2519A-1D85-4E92-98AE-BEDB45042C36}" type="presParOf" srcId="{A55A6C48-2FB3-4438-B3D4-05E84F327396}" destId="{27036227-B72F-4616-90E3-1F2977B15D0F}" srcOrd="1" destOrd="0" presId="urn:microsoft.com/office/officeart/2008/layout/VerticalCurvedList"/>
    <dgm:cxn modelId="{2639CFD2-03D9-4A18-894F-B1AA85BBE6FD}" type="presParOf" srcId="{A55A6C48-2FB3-4438-B3D4-05E84F327396}" destId="{9EFCA724-3846-46D5-A818-47924F6DA4B9}" srcOrd="2" destOrd="0" presId="urn:microsoft.com/office/officeart/2008/layout/VerticalCurvedList"/>
    <dgm:cxn modelId="{F0EF2BD6-C0FB-4E2A-B2A7-222E729FEEC8}" type="presParOf" srcId="{9EFCA724-3846-46D5-A818-47924F6DA4B9}" destId="{37991032-A4CF-4E6A-952D-7E4A6BAF248E}" srcOrd="0" destOrd="0" presId="urn:microsoft.com/office/officeart/2008/layout/VerticalCurvedList"/>
    <dgm:cxn modelId="{DC87E455-0486-49DB-9F4D-ADB7921C40D0}" type="presParOf" srcId="{A55A6C48-2FB3-4438-B3D4-05E84F327396}" destId="{F99CFAAD-0E8E-41C8-A890-7CFB59B16B7A}" srcOrd="3" destOrd="0" presId="urn:microsoft.com/office/officeart/2008/layout/VerticalCurvedList"/>
    <dgm:cxn modelId="{3EE80E39-C18E-468C-B8CF-254DF4294CF2}" type="presParOf" srcId="{A55A6C48-2FB3-4438-B3D4-05E84F327396}" destId="{ABE0E2CD-6812-47C8-A111-5A34E7866DE9}" srcOrd="4" destOrd="0" presId="urn:microsoft.com/office/officeart/2008/layout/VerticalCurvedList"/>
    <dgm:cxn modelId="{70CA2B62-8263-4282-85AB-353D7EE88DE5}" type="presParOf" srcId="{ABE0E2CD-6812-47C8-A111-5A34E7866DE9}" destId="{3B52E4F1-38D8-49E8-9A6A-52C388DE0D31}" srcOrd="0" destOrd="0" presId="urn:microsoft.com/office/officeart/2008/layout/VerticalCurvedList"/>
    <dgm:cxn modelId="{F1F0230A-42C3-4607-AE8A-BBE2249E0C48}" type="presParOf" srcId="{A55A6C48-2FB3-4438-B3D4-05E84F327396}" destId="{EF4AC065-24B1-448D-B175-5DA3253AF8BF}" srcOrd="5" destOrd="0" presId="urn:microsoft.com/office/officeart/2008/layout/VerticalCurvedList"/>
    <dgm:cxn modelId="{35EA0FDE-3253-4575-8508-39028A02D435}" type="presParOf" srcId="{A55A6C48-2FB3-4438-B3D4-05E84F327396}" destId="{2F9DDE11-5C3A-4C99-AD7B-147CA918A4FC}" srcOrd="6" destOrd="0" presId="urn:microsoft.com/office/officeart/2008/layout/VerticalCurvedList"/>
    <dgm:cxn modelId="{C45AC688-E435-4B49-894F-942A5D9ECC51}" type="presParOf" srcId="{2F9DDE11-5C3A-4C99-AD7B-147CA918A4FC}" destId="{3C81C861-CA66-470A-81A4-4FD0DBAFCC3F}" srcOrd="0" destOrd="0" presId="urn:microsoft.com/office/officeart/2008/layout/VerticalCurvedList"/>
    <dgm:cxn modelId="{3ED10AE7-5044-4D0B-86E2-3F8AF6F1CB94}" type="presParOf" srcId="{A55A6C48-2FB3-4438-B3D4-05E84F327396}" destId="{238D5621-4F42-4A5E-A041-E99B0862F0EE}" srcOrd="7" destOrd="0" presId="urn:microsoft.com/office/officeart/2008/layout/VerticalCurvedList"/>
    <dgm:cxn modelId="{C85DBD52-77F9-4015-AF24-3058643A0857}" type="presParOf" srcId="{A55A6C48-2FB3-4438-B3D4-05E84F327396}" destId="{4CD353EE-61C3-4D30-87E4-607BACA0B24B}" srcOrd="8" destOrd="0" presId="urn:microsoft.com/office/officeart/2008/layout/VerticalCurvedList"/>
    <dgm:cxn modelId="{52D301E3-23C1-45E6-B4A6-18BB8BD4D76D}" type="presParOf" srcId="{4CD353EE-61C3-4D30-87E4-607BACA0B24B}" destId="{64495C74-9C52-4B52-B3A9-EDCB92021C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1DDB6F4-D776-47AB-A518-95A0D8BA40A2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2F17837-99FD-44F4-9EF3-5CE315C793C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микроводорослей для получения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биотоплива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ограниченно определенными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трудностями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/>
        </a:p>
      </dgm:t>
    </dgm:pt>
    <dgm:pt modelId="{E2293206-8266-452B-8683-FDF0B4C8CFE2}" type="parTrans" cxnId="{3202AEBA-47C9-442B-84E9-C2A5EC5F6E79}">
      <dgm:prSet/>
      <dgm:spPr/>
      <dgm:t>
        <a:bodyPr/>
        <a:lstStyle/>
        <a:p>
          <a:endParaRPr lang="ru-RU"/>
        </a:p>
      </dgm:t>
    </dgm:pt>
    <dgm:pt modelId="{C997E83F-B2CB-433A-8AA4-5F8E8102DAE6}" type="sibTrans" cxnId="{3202AEBA-47C9-442B-84E9-C2A5EC5F6E79}">
      <dgm:prSet/>
      <dgm:spPr/>
      <dgm:t>
        <a:bodyPr/>
        <a:lstStyle/>
        <a:p>
          <a:endParaRPr lang="ru-RU"/>
        </a:p>
      </dgm:t>
    </dgm:pt>
    <dgm:pt modelId="{B97B2E04-05E2-4CB3-8CCA-1DC351D918C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сбор биомассы</a:t>
          </a:r>
          <a:endParaRPr lang="ru-RU" dirty="0"/>
        </a:p>
      </dgm:t>
    </dgm:pt>
    <dgm:pt modelId="{1132D983-50FD-4FB6-B87B-7156EAF635D7}" type="parTrans" cxnId="{E84A2528-F933-47A5-BEBF-EB5A3357E332}">
      <dgm:prSet/>
      <dgm:spPr/>
      <dgm:t>
        <a:bodyPr/>
        <a:lstStyle/>
        <a:p>
          <a:endParaRPr lang="ru-RU"/>
        </a:p>
      </dgm:t>
    </dgm:pt>
    <dgm:pt modelId="{CD2A8773-595F-4E73-B2D7-05BD31A0AA64}" type="sibTrans" cxnId="{E84A2528-F933-47A5-BEBF-EB5A3357E332}">
      <dgm:prSet/>
      <dgm:spPr/>
      <dgm:t>
        <a:bodyPr/>
        <a:lstStyle/>
        <a:p>
          <a:endParaRPr lang="ru-RU"/>
        </a:p>
      </dgm:t>
    </dgm:pt>
    <dgm:pt modelId="{98BDB513-2E79-4F5C-981F-F71A1960865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сушка</a:t>
          </a:r>
          <a:endParaRPr lang="ru-RU" dirty="0"/>
        </a:p>
      </dgm:t>
    </dgm:pt>
    <dgm:pt modelId="{C937D130-E238-4113-B7B8-751F256B5E50}" type="parTrans" cxnId="{CC28099F-07B2-48A5-9C36-24247A194630}">
      <dgm:prSet/>
      <dgm:spPr/>
      <dgm:t>
        <a:bodyPr/>
        <a:lstStyle/>
        <a:p>
          <a:endParaRPr lang="ru-RU"/>
        </a:p>
      </dgm:t>
    </dgm:pt>
    <dgm:pt modelId="{A7DA3DB9-7C52-4849-AFC1-E9E865E85B3F}" type="sibTrans" cxnId="{CC28099F-07B2-48A5-9C36-24247A194630}">
      <dgm:prSet/>
      <dgm:spPr/>
      <dgm:t>
        <a:bodyPr/>
        <a:lstStyle/>
        <a:p>
          <a:endParaRPr lang="ru-RU"/>
        </a:p>
      </dgm:t>
    </dgm:pt>
    <dgm:pt modelId="{E312C1E1-51BC-4F6E-B9EB-E9F117A746C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добыча масел</a:t>
          </a:r>
          <a:endParaRPr lang="ru-RU" dirty="0"/>
        </a:p>
      </dgm:t>
    </dgm:pt>
    <dgm:pt modelId="{E8388832-CADC-435A-A3AD-B78AAE0D50F0}" type="parTrans" cxnId="{66F9C56A-568A-4F38-8CCE-144295D6DE56}">
      <dgm:prSet/>
      <dgm:spPr/>
      <dgm:t>
        <a:bodyPr/>
        <a:lstStyle/>
        <a:p>
          <a:endParaRPr lang="ru-RU"/>
        </a:p>
      </dgm:t>
    </dgm:pt>
    <dgm:pt modelId="{45E608F1-5A2B-412F-8EE1-160BE8E470CD}" type="sibTrans" cxnId="{66F9C56A-568A-4F38-8CCE-144295D6DE56}">
      <dgm:prSet/>
      <dgm:spPr/>
      <dgm:t>
        <a:bodyPr/>
        <a:lstStyle/>
        <a:p>
          <a:endParaRPr lang="ru-RU"/>
        </a:p>
      </dgm:t>
    </dgm:pt>
    <dgm:pt modelId="{87A56351-C215-442F-A831-A267CC91F595}" type="pres">
      <dgm:prSet presAssocID="{11DDB6F4-D776-47AB-A518-95A0D8BA40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FEC839-8FC2-4802-8F66-BA7ED32A9D04}" type="pres">
      <dgm:prSet presAssocID="{A2F17837-99FD-44F4-9EF3-5CE315C793C3}" presName="hierRoot1" presStyleCnt="0"/>
      <dgm:spPr/>
    </dgm:pt>
    <dgm:pt modelId="{5648B411-1585-4EE6-B2C2-33CC52914229}" type="pres">
      <dgm:prSet presAssocID="{A2F17837-99FD-44F4-9EF3-5CE315C793C3}" presName="composite" presStyleCnt="0"/>
      <dgm:spPr/>
    </dgm:pt>
    <dgm:pt modelId="{09E7A22F-B1F7-46A8-9F87-C41376CAAA15}" type="pres">
      <dgm:prSet presAssocID="{A2F17837-99FD-44F4-9EF3-5CE315C793C3}" presName="background" presStyleLbl="node0" presStyleIdx="0" presStyleCnt="1"/>
      <dgm:spPr/>
    </dgm:pt>
    <dgm:pt modelId="{26556760-1DF6-4DF6-81AC-07D4173086F3}" type="pres">
      <dgm:prSet presAssocID="{A2F17837-99FD-44F4-9EF3-5CE315C793C3}" presName="text" presStyleLbl="fgAcc0" presStyleIdx="0" presStyleCnt="1" custScaleX="448316">
        <dgm:presLayoutVars>
          <dgm:chPref val="3"/>
        </dgm:presLayoutVars>
      </dgm:prSet>
      <dgm:spPr/>
    </dgm:pt>
    <dgm:pt modelId="{EB065D15-2D50-4703-B93A-149798DC4347}" type="pres">
      <dgm:prSet presAssocID="{A2F17837-99FD-44F4-9EF3-5CE315C793C3}" presName="hierChild2" presStyleCnt="0"/>
      <dgm:spPr/>
    </dgm:pt>
    <dgm:pt modelId="{DB2A957A-710C-4BC6-8171-C549D3AEB96F}" type="pres">
      <dgm:prSet presAssocID="{1132D983-50FD-4FB6-B87B-7156EAF635D7}" presName="Name10" presStyleLbl="parChTrans1D2" presStyleIdx="0" presStyleCnt="3"/>
      <dgm:spPr/>
    </dgm:pt>
    <dgm:pt modelId="{7828791A-887A-4556-A819-A648D8463542}" type="pres">
      <dgm:prSet presAssocID="{B97B2E04-05E2-4CB3-8CCA-1DC351D918C9}" presName="hierRoot2" presStyleCnt="0"/>
      <dgm:spPr/>
    </dgm:pt>
    <dgm:pt modelId="{21A57908-3233-4344-B2BE-41FE42526294}" type="pres">
      <dgm:prSet presAssocID="{B97B2E04-05E2-4CB3-8CCA-1DC351D918C9}" presName="composite2" presStyleCnt="0"/>
      <dgm:spPr/>
    </dgm:pt>
    <dgm:pt modelId="{EA2F85D8-6F85-48FA-B40D-B2A3B1974565}" type="pres">
      <dgm:prSet presAssocID="{B97B2E04-05E2-4CB3-8CCA-1DC351D918C9}" presName="background2" presStyleLbl="node2" presStyleIdx="0" presStyleCnt="3"/>
      <dgm:spPr/>
    </dgm:pt>
    <dgm:pt modelId="{EBCE9C12-0352-4BF7-9C73-2E13DE9F8D9C}" type="pres">
      <dgm:prSet presAssocID="{B97B2E04-05E2-4CB3-8CCA-1DC351D918C9}" presName="text2" presStyleLbl="fgAcc2" presStyleIdx="0" presStyleCnt="3" custScaleX="146281" custScaleY="83673">
        <dgm:presLayoutVars>
          <dgm:chPref val="3"/>
        </dgm:presLayoutVars>
      </dgm:prSet>
      <dgm:spPr/>
    </dgm:pt>
    <dgm:pt modelId="{9D7F4290-41B4-4F3E-96C2-4370C5F57DA1}" type="pres">
      <dgm:prSet presAssocID="{B97B2E04-05E2-4CB3-8CCA-1DC351D918C9}" presName="hierChild3" presStyleCnt="0"/>
      <dgm:spPr/>
    </dgm:pt>
    <dgm:pt modelId="{EAA1C707-4852-400F-BE9C-6B42E3BA6C98}" type="pres">
      <dgm:prSet presAssocID="{C937D130-E238-4113-B7B8-751F256B5E50}" presName="Name10" presStyleLbl="parChTrans1D2" presStyleIdx="1" presStyleCnt="3"/>
      <dgm:spPr/>
    </dgm:pt>
    <dgm:pt modelId="{B8ED4D6F-FDA8-45D5-A345-38AD4D549DB5}" type="pres">
      <dgm:prSet presAssocID="{98BDB513-2E79-4F5C-981F-F71A1960865B}" presName="hierRoot2" presStyleCnt="0"/>
      <dgm:spPr/>
    </dgm:pt>
    <dgm:pt modelId="{BD9D293B-1959-4ECE-984B-F48FD46CFEE4}" type="pres">
      <dgm:prSet presAssocID="{98BDB513-2E79-4F5C-981F-F71A1960865B}" presName="composite2" presStyleCnt="0"/>
      <dgm:spPr/>
    </dgm:pt>
    <dgm:pt modelId="{019BA54E-4BE4-49F3-BAF2-7949C3D5823A}" type="pres">
      <dgm:prSet presAssocID="{98BDB513-2E79-4F5C-981F-F71A1960865B}" presName="background2" presStyleLbl="node2" presStyleIdx="1" presStyleCnt="3"/>
      <dgm:spPr/>
    </dgm:pt>
    <dgm:pt modelId="{43E139AF-06B5-4C45-9CB2-29F4464A724C}" type="pres">
      <dgm:prSet presAssocID="{98BDB513-2E79-4F5C-981F-F71A1960865B}" presName="text2" presStyleLbl="fgAcc2" presStyleIdx="1" presStyleCnt="3" custScaleX="146281" custScaleY="83673">
        <dgm:presLayoutVars>
          <dgm:chPref val="3"/>
        </dgm:presLayoutVars>
      </dgm:prSet>
      <dgm:spPr/>
    </dgm:pt>
    <dgm:pt modelId="{E196E2ED-FC6A-4F4C-B37C-0D1D556EB40B}" type="pres">
      <dgm:prSet presAssocID="{98BDB513-2E79-4F5C-981F-F71A1960865B}" presName="hierChild3" presStyleCnt="0"/>
      <dgm:spPr/>
    </dgm:pt>
    <dgm:pt modelId="{04B2235C-65F2-4EF1-A860-596C986A9152}" type="pres">
      <dgm:prSet presAssocID="{E8388832-CADC-435A-A3AD-B78AAE0D50F0}" presName="Name10" presStyleLbl="parChTrans1D2" presStyleIdx="2" presStyleCnt="3"/>
      <dgm:spPr/>
    </dgm:pt>
    <dgm:pt modelId="{B3ADA2A2-B515-4011-8A64-8081FC3ACE85}" type="pres">
      <dgm:prSet presAssocID="{E312C1E1-51BC-4F6E-B9EB-E9F117A746C9}" presName="hierRoot2" presStyleCnt="0"/>
      <dgm:spPr/>
    </dgm:pt>
    <dgm:pt modelId="{14DEDF59-07F9-4E2A-AD77-E286388EBC57}" type="pres">
      <dgm:prSet presAssocID="{E312C1E1-51BC-4F6E-B9EB-E9F117A746C9}" presName="composite2" presStyleCnt="0"/>
      <dgm:spPr/>
    </dgm:pt>
    <dgm:pt modelId="{A16BA8D3-1DAD-4F59-9DE1-9A9005DAAA2A}" type="pres">
      <dgm:prSet presAssocID="{E312C1E1-51BC-4F6E-B9EB-E9F117A746C9}" presName="background2" presStyleLbl="node2" presStyleIdx="2" presStyleCnt="3"/>
      <dgm:spPr/>
    </dgm:pt>
    <dgm:pt modelId="{36C5F03E-E109-471B-90D0-E05147DB732B}" type="pres">
      <dgm:prSet presAssocID="{E312C1E1-51BC-4F6E-B9EB-E9F117A746C9}" presName="text2" presStyleLbl="fgAcc2" presStyleIdx="2" presStyleCnt="3" custScaleX="146281" custScaleY="83673">
        <dgm:presLayoutVars>
          <dgm:chPref val="3"/>
        </dgm:presLayoutVars>
      </dgm:prSet>
      <dgm:spPr/>
    </dgm:pt>
    <dgm:pt modelId="{1D68A845-C523-4703-9653-4338C2A53383}" type="pres">
      <dgm:prSet presAssocID="{E312C1E1-51BC-4F6E-B9EB-E9F117A746C9}" presName="hierChild3" presStyleCnt="0"/>
      <dgm:spPr/>
    </dgm:pt>
  </dgm:ptLst>
  <dgm:cxnLst>
    <dgm:cxn modelId="{7D798E1F-4AF2-4524-AF59-031E42086F5E}" type="presOf" srcId="{E8388832-CADC-435A-A3AD-B78AAE0D50F0}" destId="{04B2235C-65F2-4EF1-A860-596C986A9152}" srcOrd="0" destOrd="0" presId="urn:microsoft.com/office/officeart/2005/8/layout/hierarchy1"/>
    <dgm:cxn modelId="{E84A2528-F933-47A5-BEBF-EB5A3357E332}" srcId="{A2F17837-99FD-44F4-9EF3-5CE315C793C3}" destId="{B97B2E04-05E2-4CB3-8CCA-1DC351D918C9}" srcOrd="0" destOrd="0" parTransId="{1132D983-50FD-4FB6-B87B-7156EAF635D7}" sibTransId="{CD2A8773-595F-4E73-B2D7-05BD31A0AA64}"/>
    <dgm:cxn modelId="{2617F95D-4ACF-4F5F-B4B1-A89781FC4F59}" type="presOf" srcId="{B97B2E04-05E2-4CB3-8CCA-1DC351D918C9}" destId="{EBCE9C12-0352-4BF7-9C73-2E13DE9F8D9C}" srcOrd="0" destOrd="0" presId="urn:microsoft.com/office/officeart/2005/8/layout/hierarchy1"/>
    <dgm:cxn modelId="{591D774A-E9E5-4E12-9865-E1206E74DF3C}" type="presOf" srcId="{11DDB6F4-D776-47AB-A518-95A0D8BA40A2}" destId="{87A56351-C215-442F-A831-A267CC91F595}" srcOrd="0" destOrd="0" presId="urn:microsoft.com/office/officeart/2005/8/layout/hierarchy1"/>
    <dgm:cxn modelId="{66F9C56A-568A-4F38-8CCE-144295D6DE56}" srcId="{A2F17837-99FD-44F4-9EF3-5CE315C793C3}" destId="{E312C1E1-51BC-4F6E-B9EB-E9F117A746C9}" srcOrd="2" destOrd="0" parTransId="{E8388832-CADC-435A-A3AD-B78AAE0D50F0}" sibTransId="{45E608F1-5A2B-412F-8EE1-160BE8E470CD}"/>
    <dgm:cxn modelId="{CC28099F-07B2-48A5-9C36-24247A194630}" srcId="{A2F17837-99FD-44F4-9EF3-5CE315C793C3}" destId="{98BDB513-2E79-4F5C-981F-F71A1960865B}" srcOrd="1" destOrd="0" parTransId="{C937D130-E238-4113-B7B8-751F256B5E50}" sibTransId="{A7DA3DB9-7C52-4849-AFC1-E9E865E85B3F}"/>
    <dgm:cxn modelId="{3202AEBA-47C9-442B-84E9-C2A5EC5F6E79}" srcId="{11DDB6F4-D776-47AB-A518-95A0D8BA40A2}" destId="{A2F17837-99FD-44F4-9EF3-5CE315C793C3}" srcOrd="0" destOrd="0" parTransId="{E2293206-8266-452B-8683-FDF0B4C8CFE2}" sibTransId="{C997E83F-B2CB-433A-8AA4-5F8E8102DAE6}"/>
    <dgm:cxn modelId="{65B435C0-28F3-4772-B66B-67733DDBAAEF}" type="presOf" srcId="{A2F17837-99FD-44F4-9EF3-5CE315C793C3}" destId="{26556760-1DF6-4DF6-81AC-07D4173086F3}" srcOrd="0" destOrd="0" presId="urn:microsoft.com/office/officeart/2005/8/layout/hierarchy1"/>
    <dgm:cxn modelId="{097C6DDE-418C-47F5-9BCC-34AC6FA53269}" type="presOf" srcId="{E312C1E1-51BC-4F6E-B9EB-E9F117A746C9}" destId="{36C5F03E-E109-471B-90D0-E05147DB732B}" srcOrd="0" destOrd="0" presId="urn:microsoft.com/office/officeart/2005/8/layout/hierarchy1"/>
    <dgm:cxn modelId="{68F00EE5-B9D4-45A6-B9E4-85BF6D37AE05}" type="presOf" srcId="{1132D983-50FD-4FB6-B87B-7156EAF635D7}" destId="{DB2A957A-710C-4BC6-8171-C549D3AEB96F}" srcOrd="0" destOrd="0" presId="urn:microsoft.com/office/officeart/2005/8/layout/hierarchy1"/>
    <dgm:cxn modelId="{C1ADA4E8-2DFC-4153-8163-07807452AC40}" type="presOf" srcId="{C937D130-E238-4113-B7B8-751F256B5E50}" destId="{EAA1C707-4852-400F-BE9C-6B42E3BA6C98}" srcOrd="0" destOrd="0" presId="urn:microsoft.com/office/officeart/2005/8/layout/hierarchy1"/>
    <dgm:cxn modelId="{6A9850EF-88AA-45B5-8C4C-2013E8649F99}" type="presOf" srcId="{98BDB513-2E79-4F5C-981F-F71A1960865B}" destId="{43E139AF-06B5-4C45-9CB2-29F4464A724C}" srcOrd="0" destOrd="0" presId="urn:microsoft.com/office/officeart/2005/8/layout/hierarchy1"/>
    <dgm:cxn modelId="{6E8E9652-0EE1-4A3F-BDFD-CEE175875A20}" type="presParOf" srcId="{87A56351-C215-442F-A831-A267CC91F595}" destId="{6AFEC839-8FC2-4802-8F66-BA7ED32A9D04}" srcOrd="0" destOrd="0" presId="urn:microsoft.com/office/officeart/2005/8/layout/hierarchy1"/>
    <dgm:cxn modelId="{AB605559-D4EC-45FE-9C6F-DBFA203FE034}" type="presParOf" srcId="{6AFEC839-8FC2-4802-8F66-BA7ED32A9D04}" destId="{5648B411-1585-4EE6-B2C2-33CC52914229}" srcOrd="0" destOrd="0" presId="urn:microsoft.com/office/officeart/2005/8/layout/hierarchy1"/>
    <dgm:cxn modelId="{5B52D592-4047-41C1-8BAB-E869B5B3CC71}" type="presParOf" srcId="{5648B411-1585-4EE6-B2C2-33CC52914229}" destId="{09E7A22F-B1F7-46A8-9F87-C41376CAAA15}" srcOrd="0" destOrd="0" presId="urn:microsoft.com/office/officeart/2005/8/layout/hierarchy1"/>
    <dgm:cxn modelId="{9E6F8EA4-D88E-4C69-BEEA-763A1631ABE2}" type="presParOf" srcId="{5648B411-1585-4EE6-B2C2-33CC52914229}" destId="{26556760-1DF6-4DF6-81AC-07D4173086F3}" srcOrd="1" destOrd="0" presId="urn:microsoft.com/office/officeart/2005/8/layout/hierarchy1"/>
    <dgm:cxn modelId="{E19517D5-6F6E-4D32-8198-F47D51961917}" type="presParOf" srcId="{6AFEC839-8FC2-4802-8F66-BA7ED32A9D04}" destId="{EB065D15-2D50-4703-B93A-149798DC4347}" srcOrd="1" destOrd="0" presId="urn:microsoft.com/office/officeart/2005/8/layout/hierarchy1"/>
    <dgm:cxn modelId="{5BC3AC07-857E-4CE3-91E9-A9BD304E6631}" type="presParOf" srcId="{EB065D15-2D50-4703-B93A-149798DC4347}" destId="{DB2A957A-710C-4BC6-8171-C549D3AEB96F}" srcOrd="0" destOrd="0" presId="urn:microsoft.com/office/officeart/2005/8/layout/hierarchy1"/>
    <dgm:cxn modelId="{F4D8F4EB-6228-41A5-AC6D-E16FDCBE89B2}" type="presParOf" srcId="{EB065D15-2D50-4703-B93A-149798DC4347}" destId="{7828791A-887A-4556-A819-A648D8463542}" srcOrd="1" destOrd="0" presId="urn:microsoft.com/office/officeart/2005/8/layout/hierarchy1"/>
    <dgm:cxn modelId="{02F175A7-FE6B-42A4-8150-B84BCED78166}" type="presParOf" srcId="{7828791A-887A-4556-A819-A648D8463542}" destId="{21A57908-3233-4344-B2BE-41FE42526294}" srcOrd="0" destOrd="0" presId="urn:microsoft.com/office/officeart/2005/8/layout/hierarchy1"/>
    <dgm:cxn modelId="{549CD516-8D29-4052-A5A2-E5426EF045D9}" type="presParOf" srcId="{21A57908-3233-4344-B2BE-41FE42526294}" destId="{EA2F85D8-6F85-48FA-B40D-B2A3B1974565}" srcOrd="0" destOrd="0" presId="urn:microsoft.com/office/officeart/2005/8/layout/hierarchy1"/>
    <dgm:cxn modelId="{F156AA80-71EB-423F-84E7-C4B517AFDBAA}" type="presParOf" srcId="{21A57908-3233-4344-B2BE-41FE42526294}" destId="{EBCE9C12-0352-4BF7-9C73-2E13DE9F8D9C}" srcOrd="1" destOrd="0" presId="urn:microsoft.com/office/officeart/2005/8/layout/hierarchy1"/>
    <dgm:cxn modelId="{45C0AE46-C3C6-4224-AB5F-01E65D296BB3}" type="presParOf" srcId="{7828791A-887A-4556-A819-A648D8463542}" destId="{9D7F4290-41B4-4F3E-96C2-4370C5F57DA1}" srcOrd="1" destOrd="0" presId="urn:microsoft.com/office/officeart/2005/8/layout/hierarchy1"/>
    <dgm:cxn modelId="{1B564E65-CB00-4808-A4F1-B92BD3320DB7}" type="presParOf" srcId="{EB065D15-2D50-4703-B93A-149798DC4347}" destId="{EAA1C707-4852-400F-BE9C-6B42E3BA6C98}" srcOrd="2" destOrd="0" presId="urn:microsoft.com/office/officeart/2005/8/layout/hierarchy1"/>
    <dgm:cxn modelId="{BA80FFA3-4EBB-4B40-813E-3B74F3DAA862}" type="presParOf" srcId="{EB065D15-2D50-4703-B93A-149798DC4347}" destId="{B8ED4D6F-FDA8-45D5-A345-38AD4D549DB5}" srcOrd="3" destOrd="0" presId="urn:microsoft.com/office/officeart/2005/8/layout/hierarchy1"/>
    <dgm:cxn modelId="{62AD56CE-C42A-4350-B0F6-CFE42DB6B071}" type="presParOf" srcId="{B8ED4D6F-FDA8-45D5-A345-38AD4D549DB5}" destId="{BD9D293B-1959-4ECE-984B-F48FD46CFEE4}" srcOrd="0" destOrd="0" presId="urn:microsoft.com/office/officeart/2005/8/layout/hierarchy1"/>
    <dgm:cxn modelId="{37359522-2B27-4AAC-A4C8-DFCA0BE8D036}" type="presParOf" srcId="{BD9D293B-1959-4ECE-984B-F48FD46CFEE4}" destId="{019BA54E-4BE4-49F3-BAF2-7949C3D5823A}" srcOrd="0" destOrd="0" presId="urn:microsoft.com/office/officeart/2005/8/layout/hierarchy1"/>
    <dgm:cxn modelId="{6C81D389-553B-4397-A3C0-D9E13A0B9CC4}" type="presParOf" srcId="{BD9D293B-1959-4ECE-984B-F48FD46CFEE4}" destId="{43E139AF-06B5-4C45-9CB2-29F4464A724C}" srcOrd="1" destOrd="0" presId="urn:microsoft.com/office/officeart/2005/8/layout/hierarchy1"/>
    <dgm:cxn modelId="{973A3FC5-428C-4B74-96A9-F7037067D6F4}" type="presParOf" srcId="{B8ED4D6F-FDA8-45D5-A345-38AD4D549DB5}" destId="{E196E2ED-FC6A-4F4C-B37C-0D1D556EB40B}" srcOrd="1" destOrd="0" presId="urn:microsoft.com/office/officeart/2005/8/layout/hierarchy1"/>
    <dgm:cxn modelId="{FE85128E-4527-4302-925F-608C879B6C4C}" type="presParOf" srcId="{EB065D15-2D50-4703-B93A-149798DC4347}" destId="{04B2235C-65F2-4EF1-A860-596C986A9152}" srcOrd="4" destOrd="0" presId="urn:microsoft.com/office/officeart/2005/8/layout/hierarchy1"/>
    <dgm:cxn modelId="{52867C59-5ED6-4599-9D19-B77A13E5330F}" type="presParOf" srcId="{EB065D15-2D50-4703-B93A-149798DC4347}" destId="{B3ADA2A2-B515-4011-8A64-8081FC3ACE85}" srcOrd="5" destOrd="0" presId="urn:microsoft.com/office/officeart/2005/8/layout/hierarchy1"/>
    <dgm:cxn modelId="{940AC9AE-57FD-4D81-8EBF-FB6394C15E50}" type="presParOf" srcId="{B3ADA2A2-B515-4011-8A64-8081FC3ACE85}" destId="{14DEDF59-07F9-4E2A-AD77-E286388EBC57}" srcOrd="0" destOrd="0" presId="urn:microsoft.com/office/officeart/2005/8/layout/hierarchy1"/>
    <dgm:cxn modelId="{F6C88817-50C2-44D6-8584-03F44B9B8B7F}" type="presParOf" srcId="{14DEDF59-07F9-4E2A-AD77-E286388EBC57}" destId="{A16BA8D3-1DAD-4F59-9DE1-9A9005DAAA2A}" srcOrd="0" destOrd="0" presId="urn:microsoft.com/office/officeart/2005/8/layout/hierarchy1"/>
    <dgm:cxn modelId="{0BB5765D-365E-4241-AC2B-3D30FCBC31DD}" type="presParOf" srcId="{14DEDF59-07F9-4E2A-AD77-E286388EBC57}" destId="{36C5F03E-E109-471B-90D0-E05147DB732B}" srcOrd="1" destOrd="0" presId="urn:microsoft.com/office/officeart/2005/8/layout/hierarchy1"/>
    <dgm:cxn modelId="{4DF79393-BE8C-4D11-AF3F-B8C29C8BE33E}" type="presParOf" srcId="{B3ADA2A2-B515-4011-8A64-8081FC3ACE85}" destId="{1D68A845-C523-4703-9653-4338C2A533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4D2CBD-54D1-4EE5-A030-A7FB26F23FE5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64CA704-3251-46DA-994C-F2278D0C9AF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Основной упор в исследованиях по использованию культур микроводорослей делается на:</a:t>
          </a:r>
          <a:endParaRPr lang="ru-RU" dirty="0"/>
        </a:p>
      </dgm:t>
    </dgm:pt>
    <dgm:pt modelId="{41F903D7-20E2-45BA-8D40-2D4312478ED3}" type="parTrans" cxnId="{381B0722-0C96-461C-A3EC-FAA1329B6228}">
      <dgm:prSet/>
      <dgm:spPr/>
      <dgm:t>
        <a:bodyPr/>
        <a:lstStyle/>
        <a:p>
          <a:endParaRPr lang="ru-RU"/>
        </a:p>
      </dgm:t>
    </dgm:pt>
    <dgm:pt modelId="{4D2E6AEF-2E5E-49C5-BC01-B36759868D9B}" type="sibTrans" cxnId="{381B0722-0C96-461C-A3EC-FAA1329B6228}">
      <dgm:prSet/>
      <dgm:spPr/>
      <dgm:t>
        <a:bodyPr/>
        <a:lstStyle/>
        <a:p>
          <a:endParaRPr lang="ru-RU"/>
        </a:p>
      </dgm:t>
    </dgm:pt>
    <dgm:pt modelId="{9B424639-740B-4F7C-B0A1-C32747685817}">
      <dgm:prSet phldrT="[Текст]" custT="1"/>
      <dgm:spPr/>
      <dgm:t>
        <a:bodyPr/>
        <a:lstStyle/>
        <a:p>
          <a:pPr algn="just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поиск штаммов микроводорослей, отвечающих требованиям в промышленности;</a:t>
          </a:r>
          <a:endParaRPr lang="ru-RU" sz="2000" dirty="0"/>
        </a:p>
      </dgm:t>
    </dgm:pt>
    <dgm:pt modelId="{DD15714C-D6D4-4AF7-9095-FFF0CF8AE2E5}" type="parTrans" cxnId="{6849261B-3C34-42D8-9435-AFC958543DC4}">
      <dgm:prSet/>
      <dgm:spPr/>
      <dgm:t>
        <a:bodyPr/>
        <a:lstStyle/>
        <a:p>
          <a:endParaRPr lang="ru-RU"/>
        </a:p>
      </dgm:t>
    </dgm:pt>
    <dgm:pt modelId="{8DF36FEF-C13E-486D-BBC7-1F71FBEB6E43}" type="sibTrans" cxnId="{6849261B-3C34-42D8-9435-AFC958543DC4}">
      <dgm:prSet/>
      <dgm:spPr/>
      <dgm:t>
        <a:bodyPr/>
        <a:lstStyle/>
        <a:p>
          <a:endParaRPr lang="ru-RU"/>
        </a:p>
      </dgm:t>
    </dgm:pt>
    <dgm:pt modelId="{32E57B45-3232-41FF-B9AB-6C2750F47465}">
      <dgm:prSet phldrT="[Текст]" custT="1"/>
      <dgm:spPr/>
      <dgm:t>
        <a:bodyPr/>
        <a:lstStyle/>
        <a:p>
          <a:pPr algn="just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особенностей метаболизма с целью выявления оптимальных условий для максимального синтеза продукции биомассы и липидов;</a:t>
          </a:r>
          <a:endParaRPr lang="ru-RU" sz="2000" dirty="0"/>
        </a:p>
      </dgm:t>
    </dgm:pt>
    <dgm:pt modelId="{2E93105B-4AFB-4274-A9E7-437A3715CDE7}" type="parTrans" cxnId="{7DEC50CA-B1C3-4D29-8749-0E7617A2D41F}">
      <dgm:prSet/>
      <dgm:spPr/>
      <dgm:t>
        <a:bodyPr/>
        <a:lstStyle/>
        <a:p>
          <a:endParaRPr lang="ru-RU"/>
        </a:p>
      </dgm:t>
    </dgm:pt>
    <dgm:pt modelId="{85486216-D0AF-43CA-A2A3-604766260366}" type="sibTrans" cxnId="{7DEC50CA-B1C3-4D29-8749-0E7617A2D41F}">
      <dgm:prSet/>
      <dgm:spPr/>
      <dgm:t>
        <a:bodyPr/>
        <a:lstStyle/>
        <a:p>
          <a:endParaRPr lang="ru-RU"/>
        </a:p>
      </dgm:t>
    </dgm:pt>
    <dgm:pt modelId="{CBDA800F-57D7-4802-B64E-1037E93DDB41}">
      <dgm:prSet phldrT="[Текст]" custT="1"/>
      <dgm:spPr/>
      <dgm:t>
        <a:bodyPr/>
        <a:lstStyle/>
        <a:p>
          <a:pPr algn="just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отработку режимов выращивания и технологий переработки полученного сырья, способных обеспечить высокий выход биомассы и липидов, отсутствие контаминации и снижение потерь при разделении биомассы от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культуральной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среды.</a:t>
          </a:r>
          <a:endParaRPr lang="ru-RU" sz="2000" dirty="0"/>
        </a:p>
      </dgm:t>
    </dgm:pt>
    <dgm:pt modelId="{17C0F7BC-1E73-4A62-B19D-23E56B9D70C7}" type="parTrans" cxnId="{BA73A79E-D819-4592-A5AF-FAF7022487AD}">
      <dgm:prSet/>
      <dgm:spPr/>
      <dgm:t>
        <a:bodyPr/>
        <a:lstStyle/>
        <a:p>
          <a:endParaRPr lang="ru-RU"/>
        </a:p>
      </dgm:t>
    </dgm:pt>
    <dgm:pt modelId="{4A0E6838-18E6-446C-8F9E-AB5F364C8B2D}" type="sibTrans" cxnId="{BA73A79E-D819-4592-A5AF-FAF7022487AD}">
      <dgm:prSet/>
      <dgm:spPr/>
      <dgm:t>
        <a:bodyPr/>
        <a:lstStyle/>
        <a:p>
          <a:endParaRPr lang="ru-RU"/>
        </a:p>
      </dgm:t>
    </dgm:pt>
    <dgm:pt modelId="{5078D8FD-3E60-4AC5-9282-95685DA0DEFC}" type="pres">
      <dgm:prSet presAssocID="{464D2CBD-54D1-4EE5-A030-A7FB26F23F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FFF63F-893C-4ABA-BE08-A449A7FB27EA}" type="pres">
      <dgm:prSet presAssocID="{C64CA704-3251-46DA-994C-F2278D0C9AFB}" presName="root" presStyleCnt="0"/>
      <dgm:spPr/>
    </dgm:pt>
    <dgm:pt modelId="{5BFD8C91-20E3-47A7-BE23-0472C5BA7EC7}" type="pres">
      <dgm:prSet presAssocID="{C64CA704-3251-46DA-994C-F2278D0C9AFB}" presName="rootComposite" presStyleCnt="0"/>
      <dgm:spPr/>
    </dgm:pt>
    <dgm:pt modelId="{6F41CBE7-2ABB-4962-850D-A1FDDEB505D9}" type="pres">
      <dgm:prSet presAssocID="{C64CA704-3251-46DA-994C-F2278D0C9AFB}" presName="rootText" presStyleLbl="node1" presStyleIdx="0" presStyleCnt="1" custScaleX="199304" custScaleY="76939"/>
      <dgm:spPr/>
    </dgm:pt>
    <dgm:pt modelId="{23FAB471-FB9E-4F14-A123-F3E1F59D65BE}" type="pres">
      <dgm:prSet presAssocID="{C64CA704-3251-46DA-994C-F2278D0C9AFB}" presName="rootConnector" presStyleLbl="node1" presStyleIdx="0" presStyleCnt="1"/>
      <dgm:spPr/>
    </dgm:pt>
    <dgm:pt modelId="{165F5A65-E77F-43BB-8401-13F2B92832B8}" type="pres">
      <dgm:prSet presAssocID="{C64CA704-3251-46DA-994C-F2278D0C9AFB}" presName="childShape" presStyleCnt="0"/>
      <dgm:spPr/>
    </dgm:pt>
    <dgm:pt modelId="{93F35992-CEE0-4867-AD80-7CC75846BEB3}" type="pres">
      <dgm:prSet presAssocID="{DD15714C-D6D4-4AF7-9095-FFF0CF8AE2E5}" presName="Name13" presStyleLbl="parChTrans1D2" presStyleIdx="0" presStyleCnt="3"/>
      <dgm:spPr/>
    </dgm:pt>
    <dgm:pt modelId="{D7CBBB23-C0DA-423D-BACE-7CFDA1BF9995}" type="pres">
      <dgm:prSet presAssocID="{9B424639-740B-4F7C-B0A1-C32747685817}" presName="childText" presStyleLbl="bgAcc1" presStyleIdx="0" presStyleCnt="3" custScaleX="215641" custScaleY="72259">
        <dgm:presLayoutVars>
          <dgm:bulletEnabled val="1"/>
        </dgm:presLayoutVars>
      </dgm:prSet>
      <dgm:spPr/>
    </dgm:pt>
    <dgm:pt modelId="{7F19D163-A637-4E19-B031-D1EBCB3ACDCC}" type="pres">
      <dgm:prSet presAssocID="{2E93105B-4AFB-4274-A9E7-437A3715CDE7}" presName="Name13" presStyleLbl="parChTrans1D2" presStyleIdx="1" presStyleCnt="3"/>
      <dgm:spPr/>
    </dgm:pt>
    <dgm:pt modelId="{8574BEAB-B5C2-4D52-B1FD-728C68104078}" type="pres">
      <dgm:prSet presAssocID="{32E57B45-3232-41FF-B9AB-6C2750F47465}" presName="childText" presStyleLbl="bgAcc1" presStyleIdx="1" presStyleCnt="3" custScaleX="215641" custScaleY="94587">
        <dgm:presLayoutVars>
          <dgm:bulletEnabled val="1"/>
        </dgm:presLayoutVars>
      </dgm:prSet>
      <dgm:spPr/>
    </dgm:pt>
    <dgm:pt modelId="{4473CC36-1971-45F2-9B47-B9FB3F5A4F82}" type="pres">
      <dgm:prSet presAssocID="{17C0F7BC-1E73-4A62-B19D-23E56B9D70C7}" presName="Name13" presStyleLbl="parChTrans1D2" presStyleIdx="2" presStyleCnt="3"/>
      <dgm:spPr/>
    </dgm:pt>
    <dgm:pt modelId="{2BD70280-F819-4A83-845B-0F5512000F7F}" type="pres">
      <dgm:prSet presAssocID="{CBDA800F-57D7-4802-B64E-1037E93DDB41}" presName="childText" presStyleLbl="bgAcc1" presStyleIdx="2" presStyleCnt="3" custScaleX="215641" custScaleY="135876">
        <dgm:presLayoutVars>
          <dgm:bulletEnabled val="1"/>
        </dgm:presLayoutVars>
      </dgm:prSet>
      <dgm:spPr/>
    </dgm:pt>
  </dgm:ptLst>
  <dgm:cxnLst>
    <dgm:cxn modelId="{6849261B-3C34-42D8-9435-AFC958543DC4}" srcId="{C64CA704-3251-46DA-994C-F2278D0C9AFB}" destId="{9B424639-740B-4F7C-B0A1-C32747685817}" srcOrd="0" destOrd="0" parTransId="{DD15714C-D6D4-4AF7-9095-FFF0CF8AE2E5}" sibTransId="{8DF36FEF-C13E-486D-BBC7-1F71FBEB6E43}"/>
    <dgm:cxn modelId="{381B0722-0C96-461C-A3EC-FAA1329B6228}" srcId="{464D2CBD-54D1-4EE5-A030-A7FB26F23FE5}" destId="{C64CA704-3251-46DA-994C-F2278D0C9AFB}" srcOrd="0" destOrd="0" parTransId="{41F903D7-20E2-45BA-8D40-2D4312478ED3}" sibTransId="{4D2E6AEF-2E5E-49C5-BC01-B36759868D9B}"/>
    <dgm:cxn modelId="{F3964C2B-5149-48A0-837C-2F0B05DC4391}" type="presOf" srcId="{2E93105B-4AFB-4274-A9E7-437A3715CDE7}" destId="{7F19D163-A637-4E19-B031-D1EBCB3ACDCC}" srcOrd="0" destOrd="0" presId="urn:microsoft.com/office/officeart/2005/8/layout/hierarchy3"/>
    <dgm:cxn modelId="{8AB95B65-9A52-41F9-9CEA-6EEA2E0804B0}" type="presOf" srcId="{C64CA704-3251-46DA-994C-F2278D0C9AFB}" destId="{23FAB471-FB9E-4F14-A123-F3E1F59D65BE}" srcOrd="1" destOrd="0" presId="urn:microsoft.com/office/officeart/2005/8/layout/hierarchy3"/>
    <dgm:cxn modelId="{74DDA452-1D00-4B20-8384-309756EE5DFD}" type="presOf" srcId="{464D2CBD-54D1-4EE5-A030-A7FB26F23FE5}" destId="{5078D8FD-3E60-4AC5-9282-95685DA0DEFC}" srcOrd="0" destOrd="0" presId="urn:microsoft.com/office/officeart/2005/8/layout/hierarchy3"/>
    <dgm:cxn modelId="{BA73A79E-D819-4592-A5AF-FAF7022487AD}" srcId="{C64CA704-3251-46DA-994C-F2278D0C9AFB}" destId="{CBDA800F-57D7-4802-B64E-1037E93DDB41}" srcOrd="2" destOrd="0" parTransId="{17C0F7BC-1E73-4A62-B19D-23E56B9D70C7}" sibTransId="{4A0E6838-18E6-446C-8F9E-AB5F364C8B2D}"/>
    <dgm:cxn modelId="{50E732AC-7721-4A1F-8F0F-47A118374CB8}" type="presOf" srcId="{9B424639-740B-4F7C-B0A1-C32747685817}" destId="{D7CBBB23-C0DA-423D-BACE-7CFDA1BF9995}" srcOrd="0" destOrd="0" presId="urn:microsoft.com/office/officeart/2005/8/layout/hierarchy3"/>
    <dgm:cxn modelId="{EA1AC7B8-64FA-44D7-AF6C-B765F5723590}" type="presOf" srcId="{17C0F7BC-1E73-4A62-B19D-23E56B9D70C7}" destId="{4473CC36-1971-45F2-9B47-B9FB3F5A4F82}" srcOrd="0" destOrd="0" presId="urn:microsoft.com/office/officeart/2005/8/layout/hierarchy3"/>
    <dgm:cxn modelId="{7DEC50CA-B1C3-4D29-8749-0E7617A2D41F}" srcId="{C64CA704-3251-46DA-994C-F2278D0C9AFB}" destId="{32E57B45-3232-41FF-B9AB-6C2750F47465}" srcOrd="1" destOrd="0" parTransId="{2E93105B-4AFB-4274-A9E7-437A3715CDE7}" sibTransId="{85486216-D0AF-43CA-A2A3-604766260366}"/>
    <dgm:cxn modelId="{F38AA8D0-093B-4C1C-A920-6E192DB60889}" type="presOf" srcId="{C64CA704-3251-46DA-994C-F2278D0C9AFB}" destId="{6F41CBE7-2ABB-4962-850D-A1FDDEB505D9}" srcOrd="0" destOrd="0" presId="urn:microsoft.com/office/officeart/2005/8/layout/hierarchy3"/>
    <dgm:cxn modelId="{117D40D2-C799-4AB4-A12E-746B02EE1F33}" type="presOf" srcId="{DD15714C-D6D4-4AF7-9095-FFF0CF8AE2E5}" destId="{93F35992-CEE0-4867-AD80-7CC75846BEB3}" srcOrd="0" destOrd="0" presId="urn:microsoft.com/office/officeart/2005/8/layout/hierarchy3"/>
    <dgm:cxn modelId="{003EA1E7-AE47-4CF9-9636-C2E896A4D6C3}" type="presOf" srcId="{CBDA800F-57D7-4802-B64E-1037E93DDB41}" destId="{2BD70280-F819-4A83-845B-0F5512000F7F}" srcOrd="0" destOrd="0" presId="urn:microsoft.com/office/officeart/2005/8/layout/hierarchy3"/>
    <dgm:cxn modelId="{C938E4EE-57DC-4229-99C8-08D8FF2EA450}" type="presOf" srcId="{32E57B45-3232-41FF-B9AB-6C2750F47465}" destId="{8574BEAB-B5C2-4D52-B1FD-728C68104078}" srcOrd="0" destOrd="0" presId="urn:microsoft.com/office/officeart/2005/8/layout/hierarchy3"/>
    <dgm:cxn modelId="{5B30F179-98FF-4C09-9244-C4CDD5AD2AD6}" type="presParOf" srcId="{5078D8FD-3E60-4AC5-9282-95685DA0DEFC}" destId="{B7FFF63F-893C-4ABA-BE08-A449A7FB27EA}" srcOrd="0" destOrd="0" presId="urn:microsoft.com/office/officeart/2005/8/layout/hierarchy3"/>
    <dgm:cxn modelId="{F5731CAB-BC74-4FDE-8EC8-1DEDD3CCF851}" type="presParOf" srcId="{B7FFF63F-893C-4ABA-BE08-A449A7FB27EA}" destId="{5BFD8C91-20E3-47A7-BE23-0472C5BA7EC7}" srcOrd="0" destOrd="0" presId="urn:microsoft.com/office/officeart/2005/8/layout/hierarchy3"/>
    <dgm:cxn modelId="{FDEDEFA8-CFA4-4787-BE1D-667FE96A9DC5}" type="presParOf" srcId="{5BFD8C91-20E3-47A7-BE23-0472C5BA7EC7}" destId="{6F41CBE7-2ABB-4962-850D-A1FDDEB505D9}" srcOrd="0" destOrd="0" presId="urn:microsoft.com/office/officeart/2005/8/layout/hierarchy3"/>
    <dgm:cxn modelId="{FD05C9D8-DBFA-4436-B894-E82EA570F463}" type="presParOf" srcId="{5BFD8C91-20E3-47A7-BE23-0472C5BA7EC7}" destId="{23FAB471-FB9E-4F14-A123-F3E1F59D65BE}" srcOrd="1" destOrd="0" presId="urn:microsoft.com/office/officeart/2005/8/layout/hierarchy3"/>
    <dgm:cxn modelId="{F96770E7-94C9-48CE-85FA-C40590FC27CA}" type="presParOf" srcId="{B7FFF63F-893C-4ABA-BE08-A449A7FB27EA}" destId="{165F5A65-E77F-43BB-8401-13F2B92832B8}" srcOrd="1" destOrd="0" presId="urn:microsoft.com/office/officeart/2005/8/layout/hierarchy3"/>
    <dgm:cxn modelId="{61C5E149-B160-4423-9516-0DB17E814358}" type="presParOf" srcId="{165F5A65-E77F-43BB-8401-13F2B92832B8}" destId="{93F35992-CEE0-4867-AD80-7CC75846BEB3}" srcOrd="0" destOrd="0" presId="urn:microsoft.com/office/officeart/2005/8/layout/hierarchy3"/>
    <dgm:cxn modelId="{18C8960E-80E2-4A4C-A730-29C61DCA2B65}" type="presParOf" srcId="{165F5A65-E77F-43BB-8401-13F2B92832B8}" destId="{D7CBBB23-C0DA-423D-BACE-7CFDA1BF9995}" srcOrd="1" destOrd="0" presId="urn:microsoft.com/office/officeart/2005/8/layout/hierarchy3"/>
    <dgm:cxn modelId="{C6525C85-DBDF-48E1-916D-4DB8C938EC55}" type="presParOf" srcId="{165F5A65-E77F-43BB-8401-13F2B92832B8}" destId="{7F19D163-A637-4E19-B031-D1EBCB3ACDCC}" srcOrd="2" destOrd="0" presId="urn:microsoft.com/office/officeart/2005/8/layout/hierarchy3"/>
    <dgm:cxn modelId="{0FB9F615-AFE1-464E-A076-FA301C7C2E6D}" type="presParOf" srcId="{165F5A65-E77F-43BB-8401-13F2B92832B8}" destId="{8574BEAB-B5C2-4D52-B1FD-728C68104078}" srcOrd="3" destOrd="0" presId="urn:microsoft.com/office/officeart/2005/8/layout/hierarchy3"/>
    <dgm:cxn modelId="{37589D18-4439-4BF7-AEFF-E74264841EA7}" type="presParOf" srcId="{165F5A65-E77F-43BB-8401-13F2B92832B8}" destId="{4473CC36-1971-45F2-9B47-B9FB3F5A4F82}" srcOrd="4" destOrd="0" presId="urn:microsoft.com/office/officeart/2005/8/layout/hierarchy3"/>
    <dgm:cxn modelId="{91223A5D-AF75-4AF7-8701-7ED1B7E0F3AF}" type="presParOf" srcId="{165F5A65-E77F-43BB-8401-13F2B92832B8}" destId="{2BD70280-F819-4A83-845B-0F5512000F7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C3BD238-4FD1-46DE-AA0F-08A39EA1D26D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2212A906-3983-4B14-AA65-D17A6E18042A}">
      <dgm:prSet phldrT="[Текст]" custT="1"/>
      <dgm:spPr/>
      <dgm:t>
        <a:bodyPr/>
        <a:lstStyle/>
        <a:p>
          <a:r>
            <a:rPr lang="ru-RU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Его можно закачивать в газопроводы, которые снабжают природным газом домашние хозяйства, или использовать для получения электроэнергии.</a:t>
          </a:r>
        </a:p>
      </dgm:t>
    </dgm:pt>
    <dgm:pt modelId="{2ABEF10E-DDA5-485D-9042-62FEDABD08D1}" type="parTrans" cxnId="{ED8482FF-B21C-4F73-9111-2E65D14AF634}">
      <dgm:prSet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DAB93F-6997-4EE7-AC98-3D1568B3B0C0}" type="sibTrans" cxnId="{ED8482FF-B21C-4F73-9111-2E65D14AF634}">
      <dgm:prSet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85F27E-AFF7-4E10-923E-7AA7C191087A}" type="pres">
      <dgm:prSet presAssocID="{4C3BD238-4FD1-46DE-AA0F-08A39EA1D26D}" presName="Name0" presStyleCnt="0">
        <dgm:presLayoutVars>
          <dgm:dir/>
          <dgm:resizeHandles val="exact"/>
        </dgm:presLayoutVars>
      </dgm:prSet>
      <dgm:spPr/>
    </dgm:pt>
    <dgm:pt modelId="{6C1C5EE0-6F47-406A-BB5E-BB22E2516AA7}" type="pres">
      <dgm:prSet presAssocID="{2212A906-3983-4B14-AA65-D17A6E18042A}" presName="node" presStyleLbl="node1" presStyleIdx="0" presStyleCnt="1" custScaleX="93425" custScaleY="109871" custLinFactNeighborY="6104">
        <dgm:presLayoutVars>
          <dgm:bulletEnabled val="1"/>
        </dgm:presLayoutVars>
      </dgm:prSet>
      <dgm:spPr/>
    </dgm:pt>
  </dgm:ptLst>
  <dgm:cxnLst>
    <dgm:cxn modelId="{73929F4A-F737-4493-A0B2-E992D157DC6A}" type="presOf" srcId="{2212A906-3983-4B14-AA65-D17A6E18042A}" destId="{6C1C5EE0-6F47-406A-BB5E-BB22E2516AA7}" srcOrd="0" destOrd="0" presId="urn:microsoft.com/office/officeart/2005/8/layout/process1"/>
    <dgm:cxn modelId="{8A475F92-11F9-436A-9580-63511AF31CA5}" type="presOf" srcId="{4C3BD238-4FD1-46DE-AA0F-08A39EA1D26D}" destId="{CB85F27E-AFF7-4E10-923E-7AA7C191087A}" srcOrd="0" destOrd="0" presId="urn:microsoft.com/office/officeart/2005/8/layout/process1"/>
    <dgm:cxn modelId="{ED8482FF-B21C-4F73-9111-2E65D14AF634}" srcId="{4C3BD238-4FD1-46DE-AA0F-08A39EA1D26D}" destId="{2212A906-3983-4B14-AA65-D17A6E18042A}" srcOrd="0" destOrd="0" parTransId="{2ABEF10E-DDA5-485D-9042-62FEDABD08D1}" sibTransId="{59DAB93F-6997-4EE7-AC98-3D1568B3B0C0}"/>
    <dgm:cxn modelId="{2B57D463-CAA1-4A4B-900A-783F430605A6}" type="presParOf" srcId="{CB85F27E-AFF7-4E10-923E-7AA7C191087A}" destId="{6C1C5EE0-6F47-406A-BB5E-BB22E2516AA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F5A08B-E078-46BE-BD84-B628A1DF37AD}" type="doc">
      <dgm:prSet loTypeId="urn:microsoft.com/office/officeart/2005/8/layout/cycle2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F04BA10-7E58-4723-A203-43E29DD5F7A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углекислый газ, выделяемый биомассой</a:t>
          </a:r>
          <a:endParaRPr lang="ru-RU" dirty="0"/>
        </a:p>
      </dgm:t>
    </dgm:pt>
    <dgm:pt modelId="{75BEF501-546E-4243-A62C-07D725A7EA23}" type="parTrans" cxnId="{49811174-6EF4-4D24-9707-0DD5BD36E1F8}">
      <dgm:prSet/>
      <dgm:spPr/>
      <dgm:t>
        <a:bodyPr/>
        <a:lstStyle/>
        <a:p>
          <a:endParaRPr lang="ru-RU"/>
        </a:p>
      </dgm:t>
    </dgm:pt>
    <dgm:pt modelId="{CCEA982F-BE8C-47B1-A851-C9CBEBF20B5C}" type="sibTrans" cxnId="{49811174-6EF4-4D24-9707-0DD5BD36E1F8}">
      <dgm:prSet/>
      <dgm:spPr/>
      <dgm:t>
        <a:bodyPr/>
        <a:lstStyle/>
        <a:p>
          <a:endParaRPr lang="ru-RU"/>
        </a:p>
      </dgm:t>
    </dgm:pt>
    <dgm:pt modelId="{B9F0F4ED-AA1F-40FA-B010-AECC4D194A7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вовлекается вновь в процесс фотосинтеза</a:t>
          </a:r>
          <a:endParaRPr lang="ru-RU" dirty="0"/>
        </a:p>
      </dgm:t>
    </dgm:pt>
    <dgm:pt modelId="{B7EB71AF-DFA4-4A1E-8414-83A0D3CEE369}" type="parTrans" cxnId="{3829E9E1-BD34-408C-93F8-CA247B60DA3F}">
      <dgm:prSet/>
      <dgm:spPr/>
      <dgm:t>
        <a:bodyPr/>
        <a:lstStyle/>
        <a:p>
          <a:endParaRPr lang="ru-RU"/>
        </a:p>
      </dgm:t>
    </dgm:pt>
    <dgm:pt modelId="{BB96AC54-11A4-4F62-983D-B18B50FBB83A}" type="sibTrans" cxnId="{3829E9E1-BD34-408C-93F8-CA247B60DA3F}">
      <dgm:prSet/>
      <dgm:spPr/>
      <dgm:t>
        <a:bodyPr/>
        <a:lstStyle/>
        <a:p>
          <a:endParaRPr lang="ru-RU"/>
        </a:p>
      </dgm:t>
    </dgm:pt>
    <dgm:pt modelId="{C92DC163-B56D-49EC-AD80-AB34D5A34947}" type="pres">
      <dgm:prSet presAssocID="{CFF5A08B-E078-46BE-BD84-B628A1DF37AD}" presName="cycle" presStyleCnt="0">
        <dgm:presLayoutVars>
          <dgm:dir/>
          <dgm:resizeHandles val="exact"/>
        </dgm:presLayoutVars>
      </dgm:prSet>
      <dgm:spPr/>
    </dgm:pt>
    <dgm:pt modelId="{520D38A1-809C-44CC-A521-D3783FF2F0E0}" type="pres">
      <dgm:prSet presAssocID="{7F04BA10-7E58-4723-A203-43E29DD5F7AB}" presName="node" presStyleLbl="node1" presStyleIdx="0" presStyleCnt="2">
        <dgm:presLayoutVars>
          <dgm:bulletEnabled val="1"/>
        </dgm:presLayoutVars>
      </dgm:prSet>
      <dgm:spPr/>
    </dgm:pt>
    <dgm:pt modelId="{B1394C67-62A0-4796-B3B4-CAEA022308AB}" type="pres">
      <dgm:prSet presAssocID="{CCEA982F-BE8C-47B1-A851-C9CBEBF20B5C}" presName="sibTrans" presStyleLbl="sibTrans2D1" presStyleIdx="0" presStyleCnt="2" custScaleX="91113" custLinFactNeighborX="4619" custLinFactNeighborY="45562"/>
      <dgm:spPr/>
    </dgm:pt>
    <dgm:pt modelId="{42B2ACED-6B8F-4115-99A4-FDA287C281BA}" type="pres">
      <dgm:prSet presAssocID="{CCEA982F-BE8C-47B1-A851-C9CBEBF20B5C}" presName="connectorText" presStyleLbl="sibTrans2D1" presStyleIdx="0" presStyleCnt="2"/>
      <dgm:spPr/>
    </dgm:pt>
    <dgm:pt modelId="{096729F7-C151-4D11-ADB9-955DD2FAE56A}" type="pres">
      <dgm:prSet presAssocID="{B9F0F4ED-AA1F-40FA-B010-AECC4D194A7E}" presName="node" presStyleLbl="node1" presStyleIdx="1" presStyleCnt="2">
        <dgm:presLayoutVars>
          <dgm:bulletEnabled val="1"/>
        </dgm:presLayoutVars>
      </dgm:prSet>
      <dgm:spPr/>
    </dgm:pt>
    <dgm:pt modelId="{C8B833DB-26AF-44C0-A09F-CFBA483DBF3A}" type="pres">
      <dgm:prSet presAssocID="{BB96AC54-11A4-4F62-983D-B18B50FBB83A}" presName="sibTrans" presStyleLbl="sibTrans2D1" presStyleIdx="1" presStyleCnt="2" custScaleX="91113" custLinFactNeighborX="-3682" custLinFactNeighborY="-45562"/>
      <dgm:spPr/>
    </dgm:pt>
    <dgm:pt modelId="{2E976BAD-BE93-4567-A1ED-56D6E324C327}" type="pres">
      <dgm:prSet presAssocID="{BB96AC54-11A4-4F62-983D-B18B50FBB83A}" presName="connectorText" presStyleLbl="sibTrans2D1" presStyleIdx="1" presStyleCnt="2"/>
      <dgm:spPr/>
    </dgm:pt>
  </dgm:ptLst>
  <dgm:cxnLst>
    <dgm:cxn modelId="{7DA4E30F-821B-449D-BA1F-0D11BBA05673}" type="presOf" srcId="{CCEA982F-BE8C-47B1-A851-C9CBEBF20B5C}" destId="{42B2ACED-6B8F-4115-99A4-FDA287C281BA}" srcOrd="1" destOrd="0" presId="urn:microsoft.com/office/officeart/2005/8/layout/cycle2"/>
    <dgm:cxn modelId="{5AA5271A-4426-4A7D-B679-6C7F6D9BD9C4}" type="presOf" srcId="{CCEA982F-BE8C-47B1-A851-C9CBEBF20B5C}" destId="{B1394C67-62A0-4796-B3B4-CAEA022308AB}" srcOrd="0" destOrd="0" presId="urn:microsoft.com/office/officeart/2005/8/layout/cycle2"/>
    <dgm:cxn modelId="{C634791C-2DA4-489A-8F23-A1D10CD8EBF9}" type="presOf" srcId="{7F04BA10-7E58-4723-A203-43E29DD5F7AB}" destId="{520D38A1-809C-44CC-A521-D3783FF2F0E0}" srcOrd="0" destOrd="0" presId="urn:microsoft.com/office/officeart/2005/8/layout/cycle2"/>
    <dgm:cxn modelId="{C8319534-9CD4-4296-A6E7-F2B81278E1D1}" type="presOf" srcId="{B9F0F4ED-AA1F-40FA-B010-AECC4D194A7E}" destId="{096729F7-C151-4D11-ADB9-955DD2FAE56A}" srcOrd="0" destOrd="0" presId="urn:microsoft.com/office/officeart/2005/8/layout/cycle2"/>
    <dgm:cxn modelId="{34F2B062-C49B-442D-A6F6-5ADFEB225B3B}" type="presOf" srcId="{BB96AC54-11A4-4F62-983D-B18B50FBB83A}" destId="{2E976BAD-BE93-4567-A1ED-56D6E324C327}" srcOrd="1" destOrd="0" presId="urn:microsoft.com/office/officeart/2005/8/layout/cycle2"/>
    <dgm:cxn modelId="{49811174-6EF4-4D24-9707-0DD5BD36E1F8}" srcId="{CFF5A08B-E078-46BE-BD84-B628A1DF37AD}" destId="{7F04BA10-7E58-4723-A203-43E29DD5F7AB}" srcOrd="0" destOrd="0" parTransId="{75BEF501-546E-4243-A62C-07D725A7EA23}" sibTransId="{CCEA982F-BE8C-47B1-A851-C9CBEBF20B5C}"/>
    <dgm:cxn modelId="{AAC4107E-CEA2-4102-9281-3AF44E66D276}" type="presOf" srcId="{CFF5A08B-E078-46BE-BD84-B628A1DF37AD}" destId="{C92DC163-B56D-49EC-AD80-AB34D5A34947}" srcOrd="0" destOrd="0" presId="urn:microsoft.com/office/officeart/2005/8/layout/cycle2"/>
    <dgm:cxn modelId="{84F328C3-6768-43D1-9075-11634464231D}" type="presOf" srcId="{BB96AC54-11A4-4F62-983D-B18B50FBB83A}" destId="{C8B833DB-26AF-44C0-A09F-CFBA483DBF3A}" srcOrd="0" destOrd="0" presId="urn:microsoft.com/office/officeart/2005/8/layout/cycle2"/>
    <dgm:cxn modelId="{3829E9E1-BD34-408C-93F8-CA247B60DA3F}" srcId="{CFF5A08B-E078-46BE-BD84-B628A1DF37AD}" destId="{B9F0F4ED-AA1F-40FA-B010-AECC4D194A7E}" srcOrd="1" destOrd="0" parTransId="{B7EB71AF-DFA4-4A1E-8414-83A0D3CEE369}" sibTransId="{BB96AC54-11A4-4F62-983D-B18B50FBB83A}"/>
    <dgm:cxn modelId="{2BACC1FE-CA35-4251-B660-4E2932CBEA5B}" type="presParOf" srcId="{C92DC163-B56D-49EC-AD80-AB34D5A34947}" destId="{520D38A1-809C-44CC-A521-D3783FF2F0E0}" srcOrd="0" destOrd="0" presId="urn:microsoft.com/office/officeart/2005/8/layout/cycle2"/>
    <dgm:cxn modelId="{E3498B30-89B9-4302-8A56-57600B2C7DBA}" type="presParOf" srcId="{C92DC163-B56D-49EC-AD80-AB34D5A34947}" destId="{B1394C67-62A0-4796-B3B4-CAEA022308AB}" srcOrd="1" destOrd="0" presId="urn:microsoft.com/office/officeart/2005/8/layout/cycle2"/>
    <dgm:cxn modelId="{5F09ADE5-5972-4ABC-96B4-952EF6D19BF8}" type="presParOf" srcId="{B1394C67-62A0-4796-B3B4-CAEA022308AB}" destId="{42B2ACED-6B8F-4115-99A4-FDA287C281BA}" srcOrd="0" destOrd="0" presId="urn:microsoft.com/office/officeart/2005/8/layout/cycle2"/>
    <dgm:cxn modelId="{F95182C0-FD17-4B45-B04A-76A28DDA49E0}" type="presParOf" srcId="{C92DC163-B56D-49EC-AD80-AB34D5A34947}" destId="{096729F7-C151-4D11-ADB9-955DD2FAE56A}" srcOrd="2" destOrd="0" presId="urn:microsoft.com/office/officeart/2005/8/layout/cycle2"/>
    <dgm:cxn modelId="{0D13C9B8-24AE-4005-B134-2037DB38FF96}" type="presParOf" srcId="{C92DC163-B56D-49EC-AD80-AB34D5A34947}" destId="{C8B833DB-26AF-44C0-A09F-CFBA483DBF3A}" srcOrd="3" destOrd="0" presId="urn:microsoft.com/office/officeart/2005/8/layout/cycle2"/>
    <dgm:cxn modelId="{69DB124F-79A0-4F20-88A7-FC7E52C20E29}" type="presParOf" srcId="{C8B833DB-26AF-44C0-A09F-CFBA483DBF3A}" destId="{2E976BAD-BE93-4567-A1ED-56D6E324C32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3258AC0-01DB-4E3D-8BDE-CC7DBB157966}" type="doc">
      <dgm:prSet loTypeId="urn:microsoft.com/office/officeart/2005/8/layout/vList4#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6A4EB42-EE14-455F-87DC-11E564CB3BC4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Компанией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Solazyme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(США) были созданы штаммы водорослей, а также разработаны технологии их культивирования.</a:t>
          </a:r>
          <a:endParaRPr lang="ru-RU" dirty="0"/>
        </a:p>
      </dgm:t>
    </dgm:pt>
    <dgm:pt modelId="{90478850-9E77-4D07-B428-BA38CFBE942F}" type="parTrans" cxnId="{D50B7B19-2328-4BA7-A33E-E1BCBBE54090}">
      <dgm:prSet/>
      <dgm:spPr/>
      <dgm:t>
        <a:bodyPr/>
        <a:lstStyle/>
        <a:p>
          <a:endParaRPr lang="ru-RU"/>
        </a:p>
      </dgm:t>
    </dgm:pt>
    <dgm:pt modelId="{697B36CC-2F11-49B2-96AA-86854E9CCB34}" type="sibTrans" cxnId="{D50B7B19-2328-4BA7-A33E-E1BCBBE54090}">
      <dgm:prSet/>
      <dgm:spPr/>
      <dgm:t>
        <a:bodyPr/>
        <a:lstStyle/>
        <a:p>
          <a:endParaRPr lang="ru-RU"/>
        </a:p>
      </dgm:t>
    </dgm:pt>
    <dgm:pt modelId="{FDE7C158-64AB-440E-A14F-807AE76473DF}" type="pres">
      <dgm:prSet presAssocID="{93258AC0-01DB-4E3D-8BDE-CC7DBB157966}" presName="linear" presStyleCnt="0">
        <dgm:presLayoutVars>
          <dgm:dir/>
          <dgm:resizeHandles val="exact"/>
        </dgm:presLayoutVars>
      </dgm:prSet>
      <dgm:spPr/>
    </dgm:pt>
    <dgm:pt modelId="{093FC162-180D-4AA8-9090-F9B3636AC08E}" type="pres">
      <dgm:prSet presAssocID="{E6A4EB42-EE14-455F-87DC-11E564CB3BC4}" presName="comp" presStyleCnt="0"/>
      <dgm:spPr/>
    </dgm:pt>
    <dgm:pt modelId="{8645293D-B5C2-46BC-A4AB-0535BA6DE889}" type="pres">
      <dgm:prSet presAssocID="{E6A4EB42-EE14-455F-87DC-11E564CB3BC4}" presName="box" presStyleLbl="node1" presStyleIdx="0" presStyleCnt="1"/>
      <dgm:spPr/>
    </dgm:pt>
    <dgm:pt modelId="{2FB3FC6B-B005-4DAD-A7D5-B98C93E77CC1}" type="pres">
      <dgm:prSet presAssocID="{E6A4EB42-EE14-455F-87DC-11E564CB3BC4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051A9FE-D997-4A03-8C94-F8EE98C4220C}" type="pres">
      <dgm:prSet presAssocID="{E6A4EB42-EE14-455F-87DC-11E564CB3BC4}" presName="text" presStyleLbl="node1" presStyleIdx="0" presStyleCnt="1">
        <dgm:presLayoutVars>
          <dgm:bulletEnabled val="1"/>
        </dgm:presLayoutVars>
      </dgm:prSet>
      <dgm:spPr/>
    </dgm:pt>
  </dgm:ptLst>
  <dgm:cxnLst>
    <dgm:cxn modelId="{02F88E11-3521-4917-B4E7-236B285B1177}" type="presOf" srcId="{93258AC0-01DB-4E3D-8BDE-CC7DBB157966}" destId="{FDE7C158-64AB-440E-A14F-807AE76473DF}" srcOrd="0" destOrd="0" presId="urn:microsoft.com/office/officeart/2005/8/layout/vList4#1"/>
    <dgm:cxn modelId="{D50B7B19-2328-4BA7-A33E-E1BCBBE54090}" srcId="{93258AC0-01DB-4E3D-8BDE-CC7DBB157966}" destId="{E6A4EB42-EE14-455F-87DC-11E564CB3BC4}" srcOrd="0" destOrd="0" parTransId="{90478850-9E77-4D07-B428-BA38CFBE942F}" sibTransId="{697B36CC-2F11-49B2-96AA-86854E9CCB34}"/>
    <dgm:cxn modelId="{3C2CB32B-9BA4-480F-963F-C44BF39CDAF4}" type="presOf" srcId="{E6A4EB42-EE14-455F-87DC-11E564CB3BC4}" destId="{4051A9FE-D997-4A03-8C94-F8EE98C4220C}" srcOrd="1" destOrd="0" presId="urn:microsoft.com/office/officeart/2005/8/layout/vList4#1"/>
    <dgm:cxn modelId="{1A20ED44-8285-4951-8020-0E08F0851944}" type="presOf" srcId="{E6A4EB42-EE14-455F-87DC-11E564CB3BC4}" destId="{8645293D-B5C2-46BC-A4AB-0535BA6DE889}" srcOrd="0" destOrd="0" presId="urn:microsoft.com/office/officeart/2005/8/layout/vList4#1"/>
    <dgm:cxn modelId="{C331453F-5A07-41EF-8F83-B58245B92172}" type="presParOf" srcId="{FDE7C158-64AB-440E-A14F-807AE76473DF}" destId="{093FC162-180D-4AA8-9090-F9B3636AC08E}" srcOrd="0" destOrd="0" presId="urn:microsoft.com/office/officeart/2005/8/layout/vList4#1"/>
    <dgm:cxn modelId="{F6C89CA5-0DEA-4467-B9DC-9B7596278E7C}" type="presParOf" srcId="{093FC162-180D-4AA8-9090-F9B3636AC08E}" destId="{8645293D-B5C2-46BC-A4AB-0535BA6DE889}" srcOrd="0" destOrd="0" presId="urn:microsoft.com/office/officeart/2005/8/layout/vList4#1"/>
    <dgm:cxn modelId="{2511D2E9-182A-45DD-A6AC-50A351664796}" type="presParOf" srcId="{093FC162-180D-4AA8-9090-F9B3636AC08E}" destId="{2FB3FC6B-B005-4DAD-A7D5-B98C93E77CC1}" srcOrd="1" destOrd="0" presId="urn:microsoft.com/office/officeart/2005/8/layout/vList4#1"/>
    <dgm:cxn modelId="{037CFAF1-CD14-45FD-BDC8-3134DDC22970}" type="presParOf" srcId="{093FC162-180D-4AA8-9090-F9B3636AC08E}" destId="{4051A9FE-D997-4A03-8C94-F8EE98C4220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11B58B2-7835-4F9F-B784-D2C3118E328F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A1B8ECF-C597-45D4-AEDD-0FC1C8E14866}">
      <dgm:prSet phldrT="[Текст]" custT="1"/>
      <dgm:spPr/>
      <dgm:t>
        <a:bodyPr/>
        <a:lstStyle/>
        <a:p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биоэтанола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было налажено на заводе Бразилии.</a:t>
          </a:r>
          <a:endParaRPr lang="ru-RU" sz="2100" dirty="0"/>
        </a:p>
      </dgm:t>
    </dgm:pt>
    <dgm:pt modelId="{745BE10E-97AE-4C86-8EB5-006E8FFB2750}" type="parTrans" cxnId="{6C4983CC-E8C7-4D64-B447-9E796B1905E8}">
      <dgm:prSet/>
      <dgm:spPr/>
      <dgm:t>
        <a:bodyPr/>
        <a:lstStyle/>
        <a:p>
          <a:endParaRPr lang="ru-RU" sz="2100"/>
        </a:p>
      </dgm:t>
    </dgm:pt>
    <dgm:pt modelId="{52F858E3-63D5-401A-9151-B333571D97CF}" type="sibTrans" cxnId="{6C4983CC-E8C7-4D64-B447-9E796B1905E8}">
      <dgm:prSet/>
      <dgm:spPr/>
      <dgm:t>
        <a:bodyPr/>
        <a:lstStyle/>
        <a:p>
          <a:endParaRPr lang="ru-RU" sz="2100"/>
        </a:p>
      </dgm:t>
    </dgm:pt>
    <dgm:pt modelId="{2A0A4768-DDDC-4266-BCCC-A59C62C3AACA}">
      <dgm:prSet phldrT="[Текст]" custT="1"/>
      <dgm:spPr/>
      <dgm:t>
        <a:bodyPr/>
        <a:lstStyle/>
        <a:p>
          <a:r>
            <a:rPr lang="ru-RU" sz="2100" dirty="0">
              <a:latin typeface="Times New Roman" pitchFamily="18" charset="0"/>
              <a:cs typeface="Times New Roman" pitchFamily="18" charset="0"/>
            </a:rPr>
            <a:t>Проект – результат сотрудничества компании </a:t>
          </a:r>
          <a:r>
            <a:rPr lang="ru-RU" sz="2100" dirty="0" err="1">
              <a:latin typeface="Times New Roman" pitchFamily="18" charset="0"/>
              <a:cs typeface="Times New Roman" pitchFamily="18" charset="0"/>
            </a:rPr>
            <a:t>See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dirty="0" err="1">
              <a:latin typeface="Times New Roman" pitchFamily="18" charset="0"/>
              <a:cs typeface="Times New Roman" pitchFamily="18" charset="0"/>
            </a:rPr>
            <a:t>Algae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dirty="0" err="1">
              <a:latin typeface="Times New Roman" pitchFamily="18" charset="0"/>
              <a:cs typeface="Times New Roman" pitchFamily="18" charset="0"/>
            </a:rPr>
            <a:t>Technology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 (австрийский разработчик оборудования для промышленного производства водорослей) и компании JB (ведущий в Бразилии производитель этанола).</a:t>
          </a:r>
          <a:endParaRPr lang="ru-RU" sz="2100" dirty="0"/>
        </a:p>
      </dgm:t>
    </dgm:pt>
    <dgm:pt modelId="{CF1B6087-3FC2-41C7-B7EC-725D162746EA}" type="parTrans" cxnId="{0016B506-BC2F-40EC-BF58-A6DE1FCC770C}">
      <dgm:prSet/>
      <dgm:spPr/>
      <dgm:t>
        <a:bodyPr/>
        <a:lstStyle/>
        <a:p>
          <a:endParaRPr lang="ru-RU" sz="2100"/>
        </a:p>
      </dgm:t>
    </dgm:pt>
    <dgm:pt modelId="{5A95EC66-12A1-4584-ABE8-2F46E6EDB420}" type="sibTrans" cxnId="{0016B506-BC2F-40EC-BF58-A6DE1FCC770C}">
      <dgm:prSet/>
      <dgm:spPr/>
      <dgm:t>
        <a:bodyPr/>
        <a:lstStyle/>
        <a:p>
          <a:endParaRPr lang="ru-RU" sz="2100"/>
        </a:p>
      </dgm:t>
    </dgm:pt>
    <dgm:pt modelId="{5CD12187-4A2C-4D1E-B829-2A38E1FB35B0}">
      <dgm:prSet phldrT="[Текст]" custT="1"/>
      <dgm:spPr/>
      <dgm:t>
        <a:bodyPr/>
        <a:lstStyle/>
        <a:p>
          <a:r>
            <a:rPr lang="ru-RU" sz="21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Продуценты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– специальные виды фотоавтотрофных микроскопических водорослей.</a:t>
          </a:r>
          <a:endParaRPr lang="ru-RU" sz="2100" dirty="0"/>
        </a:p>
      </dgm:t>
    </dgm:pt>
    <dgm:pt modelId="{55429321-7D16-49A2-9920-F75DF2F03059}" type="parTrans" cxnId="{42B04F19-9ADA-4A53-AB16-654E8C231E57}">
      <dgm:prSet/>
      <dgm:spPr/>
      <dgm:t>
        <a:bodyPr/>
        <a:lstStyle/>
        <a:p>
          <a:endParaRPr lang="ru-RU" sz="2100"/>
        </a:p>
      </dgm:t>
    </dgm:pt>
    <dgm:pt modelId="{BC73FED2-45DD-4FF2-988C-7A2CA81385CC}" type="sibTrans" cxnId="{42B04F19-9ADA-4A53-AB16-654E8C231E57}">
      <dgm:prSet/>
      <dgm:spPr/>
      <dgm:t>
        <a:bodyPr/>
        <a:lstStyle/>
        <a:p>
          <a:endParaRPr lang="ru-RU" sz="2100"/>
        </a:p>
      </dgm:t>
    </dgm:pt>
    <dgm:pt modelId="{76EC734E-94D7-4366-A17B-D5EBD219B687}" type="pres">
      <dgm:prSet presAssocID="{711B58B2-7835-4F9F-B784-D2C3118E328F}" presName="Name0" presStyleCnt="0">
        <dgm:presLayoutVars>
          <dgm:dir/>
          <dgm:animLvl val="lvl"/>
          <dgm:resizeHandles val="exact"/>
        </dgm:presLayoutVars>
      </dgm:prSet>
      <dgm:spPr/>
    </dgm:pt>
    <dgm:pt modelId="{F6D3E029-DDC8-458E-BD1B-359DBC77A63D}" type="pres">
      <dgm:prSet presAssocID="{5CD12187-4A2C-4D1E-B829-2A38E1FB35B0}" presName="boxAndChildren" presStyleCnt="0"/>
      <dgm:spPr/>
    </dgm:pt>
    <dgm:pt modelId="{53F9A7B2-E092-424D-A973-6D9FEE5911CA}" type="pres">
      <dgm:prSet presAssocID="{5CD12187-4A2C-4D1E-B829-2A38E1FB35B0}" presName="parentTextBox" presStyleLbl="node1" presStyleIdx="0" presStyleCnt="3" custScaleY="59904"/>
      <dgm:spPr/>
    </dgm:pt>
    <dgm:pt modelId="{82A1B64D-5048-4601-9EC2-DD34CD0103A3}" type="pres">
      <dgm:prSet presAssocID="{5A95EC66-12A1-4584-ABE8-2F46E6EDB420}" presName="sp" presStyleCnt="0"/>
      <dgm:spPr/>
    </dgm:pt>
    <dgm:pt modelId="{83A0A4EF-AB06-4A1A-A9E7-D678E15E6893}" type="pres">
      <dgm:prSet presAssocID="{2A0A4768-DDDC-4266-BCCC-A59C62C3AACA}" presName="arrowAndChildren" presStyleCnt="0"/>
      <dgm:spPr/>
    </dgm:pt>
    <dgm:pt modelId="{6A521E4B-7364-479F-B9B4-FA51288FF4AE}" type="pres">
      <dgm:prSet presAssocID="{2A0A4768-DDDC-4266-BCCC-A59C62C3AACA}" presName="parentTextArrow" presStyleLbl="node1" presStyleIdx="1" presStyleCnt="3" custScaleY="93937"/>
      <dgm:spPr/>
    </dgm:pt>
    <dgm:pt modelId="{39789393-88ED-4DAB-BA4C-E11AFF8DF5E4}" type="pres">
      <dgm:prSet presAssocID="{52F858E3-63D5-401A-9151-B333571D97CF}" presName="sp" presStyleCnt="0"/>
      <dgm:spPr/>
    </dgm:pt>
    <dgm:pt modelId="{46D96103-664A-47EC-B16B-E5989AE191BF}" type="pres">
      <dgm:prSet presAssocID="{8A1B8ECF-C597-45D4-AEDD-0FC1C8E14866}" presName="arrowAndChildren" presStyleCnt="0"/>
      <dgm:spPr/>
    </dgm:pt>
    <dgm:pt modelId="{F9F14FA6-A9B6-4ED8-8013-34AECDE19DC0}" type="pres">
      <dgm:prSet presAssocID="{8A1B8ECF-C597-45D4-AEDD-0FC1C8E14866}" presName="parentTextArrow" presStyleLbl="node1" presStyleIdx="2" presStyleCnt="3" custScaleY="48226"/>
      <dgm:spPr/>
    </dgm:pt>
  </dgm:ptLst>
  <dgm:cxnLst>
    <dgm:cxn modelId="{0016B506-BC2F-40EC-BF58-A6DE1FCC770C}" srcId="{711B58B2-7835-4F9F-B784-D2C3118E328F}" destId="{2A0A4768-DDDC-4266-BCCC-A59C62C3AACA}" srcOrd="1" destOrd="0" parTransId="{CF1B6087-3FC2-41C7-B7EC-725D162746EA}" sibTransId="{5A95EC66-12A1-4584-ABE8-2F46E6EDB420}"/>
    <dgm:cxn modelId="{E64D7B12-8029-4A8C-941C-1A00434CC487}" type="presOf" srcId="{711B58B2-7835-4F9F-B784-D2C3118E328F}" destId="{76EC734E-94D7-4366-A17B-D5EBD219B687}" srcOrd="0" destOrd="0" presId="urn:microsoft.com/office/officeart/2005/8/layout/process4"/>
    <dgm:cxn modelId="{42B04F19-9ADA-4A53-AB16-654E8C231E57}" srcId="{711B58B2-7835-4F9F-B784-D2C3118E328F}" destId="{5CD12187-4A2C-4D1E-B829-2A38E1FB35B0}" srcOrd="2" destOrd="0" parTransId="{55429321-7D16-49A2-9920-F75DF2F03059}" sibTransId="{BC73FED2-45DD-4FF2-988C-7A2CA81385CC}"/>
    <dgm:cxn modelId="{9D725D69-B155-4E68-A110-92FE22EA31F3}" type="presOf" srcId="{8A1B8ECF-C597-45D4-AEDD-0FC1C8E14866}" destId="{F9F14FA6-A9B6-4ED8-8013-34AECDE19DC0}" srcOrd="0" destOrd="0" presId="urn:microsoft.com/office/officeart/2005/8/layout/process4"/>
    <dgm:cxn modelId="{6383818C-9D93-4024-9F03-2BCAC30E0A9A}" type="presOf" srcId="{5CD12187-4A2C-4D1E-B829-2A38E1FB35B0}" destId="{53F9A7B2-E092-424D-A973-6D9FEE5911CA}" srcOrd="0" destOrd="0" presId="urn:microsoft.com/office/officeart/2005/8/layout/process4"/>
    <dgm:cxn modelId="{6C4983CC-E8C7-4D64-B447-9E796B1905E8}" srcId="{711B58B2-7835-4F9F-B784-D2C3118E328F}" destId="{8A1B8ECF-C597-45D4-AEDD-0FC1C8E14866}" srcOrd="0" destOrd="0" parTransId="{745BE10E-97AE-4C86-8EB5-006E8FFB2750}" sibTransId="{52F858E3-63D5-401A-9151-B333571D97CF}"/>
    <dgm:cxn modelId="{9580D6EC-633D-40F0-9E96-519A1C0A99C1}" type="presOf" srcId="{2A0A4768-DDDC-4266-BCCC-A59C62C3AACA}" destId="{6A521E4B-7364-479F-B9B4-FA51288FF4AE}" srcOrd="0" destOrd="0" presId="urn:microsoft.com/office/officeart/2005/8/layout/process4"/>
    <dgm:cxn modelId="{1A132D9C-69F4-4311-9F80-A0AEC5402345}" type="presParOf" srcId="{76EC734E-94D7-4366-A17B-D5EBD219B687}" destId="{F6D3E029-DDC8-458E-BD1B-359DBC77A63D}" srcOrd="0" destOrd="0" presId="urn:microsoft.com/office/officeart/2005/8/layout/process4"/>
    <dgm:cxn modelId="{AFE27749-732C-430D-A1ED-DF5487E0A9E2}" type="presParOf" srcId="{F6D3E029-DDC8-458E-BD1B-359DBC77A63D}" destId="{53F9A7B2-E092-424D-A973-6D9FEE5911CA}" srcOrd="0" destOrd="0" presId="urn:microsoft.com/office/officeart/2005/8/layout/process4"/>
    <dgm:cxn modelId="{5BB8DEB5-7D7C-4FE0-BA5E-9D673F5F3338}" type="presParOf" srcId="{76EC734E-94D7-4366-A17B-D5EBD219B687}" destId="{82A1B64D-5048-4601-9EC2-DD34CD0103A3}" srcOrd="1" destOrd="0" presId="urn:microsoft.com/office/officeart/2005/8/layout/process4"/>
    <dgm:cxn modelId="{51EC88CB-0869-41F0-A436-B8C98D2075F1}" type="presParOf" srcId="{76EC734E-94D7-4366-A17B-D5EBD219B687}" destId="{83A0A4EF-AB06-4A1A-A9E7-D678E15E6893}" srcOrd="2" destOrd="0" presId="urn:microsoft.com/office/officeart/2005/8/layout/process4"/>
    <dgm:cxn modelId="{FD5FC36F-6A35-4C78-9C0D-D7A679C0AF62}" type="presParOf" srcId="{83A0A4EF-AB06-4A1A-A9E7-D678E15E6893}" destId="{6A521E4B-7364-479F-B9B4-FA51288FF4AE}" srcOrd="0" destOrd="0" presId="urn:microsoft.com/office/officeart/2005/8/layout/process4"/>
    <dgm:cxn modelId="{0B8E8048-8D8E-4A89-9C13-79211E5437AC}" type="presParOf" srcId="{76EC734E-94D7-4366-A17B-D5EBD219B687}" destId="{39789393-88ED-4DAB-BA4C-E11AFF8DF5E4}" srcOrd="3" destOrd="0" presId="urn:microsoft.com/office/officeart/2005/8/layout/process4"/>
    <dgm:cxn modelId="{D4DF23F2-5A06-4A80-8404-3A91537D4AA5}" type="presParOf" srcId="{76EC734E-94D7-4366-A17B-D5EBD219B687}" destId="{46D96103-664A-47EC-B16B-E5989AE191BF}" srcOrd="4" destOrd="0" presId="urn:microsoft.com/office/officeart/2005/8/layout/process4"/>
    <dgm:cxn modelId="{2195333A-31A6-4FB5-9316-71048004D687}" type="presParOf" srcId="{46D96103-664A-47EC-B16B-E5989AE191BF}" destId="{F9F14FA6-A9B6-4ED8-8013-34AECDE19DC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0C48079-DBA9-4284-ADB3-FB6F9CC40CAB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864D42C4-6069-4730-A077-87340A3E199F}">
      <dgm:prSet phldrT="[Текст]" custT="1"/>
      <dgm:spPr/>
      <dgm:t>
        <a:bodyPr/>
        <a:lstStyle/>
        <a:p>
          <a:r>
            <a:rPr lang="ru-RU" sz="2100" dirty="0">
              <a:latin typeface="Times New Roman" pitchFamily="18" charset="0"/>
              <a:cs typeface="Times New Roman" pitchFamily="18" charset="0"/>
            </a:rPr>
            <a:t>Липиды водорослей являются высоко ненасыщенными жирными кислотами.</a:t>
          </a:r>
        </a:p>
      </dgm:t>
    </dgm:pt>
    <dgm:pt modelId="{346A583F-E834-437D-832B-71E11BB48E07}" type="parTrans" cxnId="{DFA4F40B-C779-47F6-A2AE-DFF204CD80F9}">
      <dgm:prSet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ADC32F96-CD05-42BA-9187-907135D8DE08}" type="sibTrans" cxnId="{DFA4F40B-C779-47F6-A2AE-DFF204CD80F9}">
      <dgm:prSet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DDB9B4A3-3617-41C1-8DAA-964A4A67F466}">
      <dgm:prSet custT="1"/>
      <dgm:spPr/>
      <dgm:t>
        <a:bodyPr/>
        <a:lstStyle/>
        <a:p>
          <a:r>
            <a:rPr lang="ru-RU" sz="2100" dirty="0">
              <a:latin typeface="Times New Roman" pitchFamily="18" charset="0"/>
              <a:cs typeface="Times New Roman" pitchFamily="18" charset="0"/>
            </a:rPr>
            <a:t>Перспективность использования микроскопических водорослей для получения </a:t>
          </a:r>
          <a:r>
            <a:rPr lang="ru-RU" sz="2100" dirty="0" err="1">
              <a:latin typeface="Times New Roman" pitchFamily="18" charset="0"/>
              <a:cs typeface="Times New Roman" pitchFamily="18" charset="0"/>
            </a:rPr>
            <a:t>биодизеля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 характеризуется высоким содержанием липидов.</a:t>
          </a:r>
        </a:p>
      </dgm:t>
    </dgm:pt>
    <dgm:pt modelId="{B4272271-86A8-4A96-8E60-2A794ADF0EB8}" type="parTrans" cxnId="{0427DB1A-BE61-437C-9BF8-D4E81C9F090E}">
      <dgm:prSet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81FAACEF-1173-4A7C-8A80-102FDDC6B3B7}" type="sibTrans" cxnId="{0427DB1A-BE61-437C-9BF8-D4E81C9F090E}">
      <dgm:prSet custT="1"/>
      <dgm:spPr/>
      <dgm:t>
        <a:bodyPr/>
        <a:lstStyle/>
        <a:p>
          <a:endParaRPr lang="ru-RU" sz="2100">
            <a:latin typeface="Times New Roman" pitchFamily="18" charset="0"/>
            <a:cs typeface="Times New Roman" pitchFamily="18" charset="0"/>
          </a:endParaRPr>
        </a:p>
      </dgm:t>
    </dgm:pt>
    <dgm:pt modelId="{73D814DA-1666-489C-B1CA-38F47CDA0BE5}" type="pres">
      <dgm:prSet presAssocID="{10C48079-DBA9-4284-ADB3-FB6F9CC40CAB}" presName="Name0" presStyleCnt="0">
        <dgm:presLayoutVars>
          <dgm:dir/>
          <dgm:resizeHandles val="exact"/>
        </dgm:presLayoutVars>
      </dgm:prSet>
      <dgm:spPr/>
    </dgm:pt>
    <dgm:pt modelId="{9B3BF50E-AA2C-4384-90C0-B2091E7154E8}" type="pres">
      <dgm:prSet presAssocID="{DDB9B4A3-3617-41C1-8DAA-964A4A67F466}" presName="node" presStyleLbl="node1" presStyleIdx="0" presStyleCnt="2" custLinFactNeighborX="21578">
        <dgm:presLayoutVars>
          <dgm:bulletEnabled val="1"/>
        </dgm:presLayoutVars>
      </dgm:prSet>
      <dgm:spPr/>
    </dgm:pt>
    <dgm:pt modelId="{38A753D5-935C-4C77-B631-3B7BFC9A0441}" type="pres">
      <dgm:prSet presAssocID="{81FAACEF-1173-4A7C-8A80-102FDDC6B3B7}" presName="sibTrans" presStyleLbl="sibTrans2D1" presStyleIdx="0" presStyleCnt="1" custLinFactNeighborX="-5938"/>
      <dgm:spPr/>
    </dgm:pt>
    <dgm:pt modelId="{901E20A9-50EA-4DFD-8432-D049EC31E860}" type="pres">
      <dgm:prSet presAssocID="{81FAACEF-1173-4A7C-8A80-102FDDC6B3B7}" presName="connectorText" presStyleLbl="sibTrans2D1" presStyleIdx="0" presStyleCnt="1"/>
      <dgm:spPr/>
    </dgm:pt>
    <dgm:pt modelId="{24824210-2EEF-483E-833C-2C38E86A2CA5}" type="pres">
      <dgm:prSet presAssocID="{864D42C4-6069-4730-A077-87340A3E199F}" presName="node" presStyleLbl="node1" presStyleIdx="1" presStyleCnt="2" custScaleX="66386">
        <dgm:presLayoutVars>
          <dgm:bulletEnabled val="1"/>
        </dgm:presLayoutVars>
      </dgm:prSet>
      <dgm:spPr/>
    </dgm:pt>
  </dgm:ptLst>
  <dgm:cxnLst>
    <dgm:cxn modelId="{DFA4F40B-C779-47F6-A2AE-DFF204CD80F9}" srcId="{10C48079-DBA9-4284-ADB3-FB6F9CC40CAB}" destId="{864D42C4-6069-4730-A077-87340A3E199F}" srcOrd="1" destOrd="0" parTransId="{346A583F-E834-437D-832B-71E11BB48E07}" sibTransId="{ADC32F96-CD05-42BA-9187-907135D8DE08}"/>
    <dgm:cxn modelId="{9450EA15-BAF9-44C7-880C-4228ACFA11DD}" type="presOf" srcId="{81FAACEF-1173-4A7C-8A80-102FDDC6B3B7}" destId="{901E20A9-50EA-4DFD-8432-D049EC31E860}" srcOrd="1" destOrd="0" presId="urn:microsoft.com/office/officeart/2005/8/layout/process1"/>
    <dgm:cxn modelId="{0427DB1A-BE61-437C-9BF8-D4E81C9F090E}" srcId="{10C48079-DBA9-4284-ADB3-FB6F9CC40CAB}" destId="{DDB9B4A3-3617-41C1-8DAA-964A4A67F466}" srcOrd="0" destOrd="0" parTransId="{B4272271-86A8-4A96-8E60-2A794ADF0EB8}" sibTransId="{81FAACEF-1173-4A7C-8A80-102FDDC6B3B7}"/>
    <dgm:cxn modelId="{DA11EA4B-FEB7-4225-88B7-257B6321BE8C}" type="presOf" srcId="{10C48079-DBA9-4284-ADB3-FB6F9CC40CAB}" destId="{73D814DA-1666-489C-B1CA-38F47CDA0BE5}" srcOrd="0" destOrd="0" presId="urn:microsoft.com/office/officeart/2005/8/layout/process1"/>
    <dgm:cxn modelId="{CC6A05BB-F06C-4030-AEC9-AEDCA47BD2A5}" type="presOf" srcId="{DDB9B4A3-3617-41C1-8DAA-964A4A67F466}" destId="{9B3BF50E-AA2C-4384-90C0-B2091E7154E8}" srcOrd="0" destOrd="0" presId="urn:microsoft.com/office/officeart/2005/8/layout/process1"/>
    <dgm:cxn modelId="{1333A3BC-7400-4DA8-8E27-C4F87633778F}" type="presOf" srcId="{864D42C4-6069-4730-A077-87340A3E199F}" destId="{24824210-2EEF-483E-833C-2C38E86A2CA5}" srcOrd="0" destOrd="0" presId="urn:microsoft.com/office/officeart/2005/8/layout/process1"/>
    <dgm:cxn modelId="{803010D3-C98F-463F-A569-F4366D93DA47}" type="presOf" srcId="{81FAACEF-1173-4A7C-8A80-102FDDC6B3B7}" destId="{38A753D5-935C-4C77-B631-3B7BFC9A0441}" srcOrd="0" destOrd="0" presId="urn:microsoft.com/office/officeart/2005/8/layout/process1"/>
    <dgm:cxn modelId="{C85A4CCB-C5F4-4F5B-B786-1C99FB69E1B7}" type="presParOf" srcId="{73D814DA-1666-489C-B1CA-38F47CDA0BE5}" destId="{9B3BF50E-AA2C-4384-90C0-B2091E7154E8}" srcOrd="0" destOrd="0" presId="urn:microsoft.com/office/officeart/2005/8/layout/process1"/>
    <dgm:cxn modelId="{358CDC7F-ACC1-49A4-A886-DAC8E6422618}" type="presParOf" srcId="{73D814DA-1666-489C-B1CA-38F47CDA0BE5}" destId="{38A753D5-935C-4C77-B631-3B7BFC9A0441}" srcOrd="1" destOrd="0" presId="urn:microsoft.com/office/officeart/2005/8/layout/process1"/>
    <dgm:cxn modelId="{AA59FB73-84EB-4692-833B-C9B93964E601}" type="presParOf" srcId="{38A753D5-935C-4C77-B631-3B7BFC9A0441}" destId="{901E20A9-50EA-4DFD-8432-D049EC31E860}" srcOrd="0" destOrd="0" presId="urn:microsoft.com/office/officeart/2005/8/layout/process1"/>
    <dgm:cxn modelId="{960F98DE-0ED7-4932-8DAD-720BC9D7B3E3}" type="presParOf" srcId="{73D814DA-1666-489C-B1CA-38F47CDA0BE5}" destId="{24824210-2EEF-483E-833C-2C38E86A2CA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7E09FA-3C02-4FC0-916C-1CEA56D29BE2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78E2703-63FB-4AC7-812D-AF3A5A953575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1.</a:t>
          </a:r>
        </a:p>
      </dgm:t>
    </dgm:pt>
    <dgm:pt modelId="{D36C0C1E-78FC-4335-9334-5653CBAF8146}" type="parTrans" cxnId="{149658A6-0FF8-4F58-963E-861E97DC1E2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0EADF3-02F4-4B9F-BDB0-440D7DFED9C8}" type="sibTrans" cxnId="{149658A6-0FF8-4F58-963E-861E97DC1E2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D3F3EDC-357E-4637-8092-EAB019195DA6}">
      <dgm:prSet phldrT="[Текст]" custT="1"/>
      <dgm:spPr/>
      <dgm:t>
        <a:bodyPr/>
        <a:lstStyle/>
        <a:p>
          <a:pPr algn="just"/>
          <a:r>
            <a:rPr lang="ru-RU" sz="2000" dirty="0">
              <a:latin typeface="Times New Roman" pitchFamily="18" charset="0"/>
              <a:cs typeface="Times New Roman" pitchFamily="18" charset="0"/>
            </a:rPr>
            <a:t>производства моторного топлива (бензина, дизельного и авиационного);</a:t>
          </a:r>
        </a:p>
      </dgm:t>
    </dgm:pt>
    <dgm:pt modelId="{92C04356-858E-40AF-9C95-D583C276009F}" type="parTrans" cxnId="{FA952630-D23A-49AA-B7B9-AACCAD06442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02363C1-5E17-4888-8C9A-BC0E868DC7CF}" type="sibTrans" cxnId="{FA952630-D23A-49AA-B7B9-AACCAD06442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8B1818B-87B0-47AC-865F-C89B6C906CCD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2.</a:t>
          </a:r>
        </a:p>
      </dgm:t>
    </dgm:pt>
    <dgm:pt modelId="{FB75B0B1-FB7E-4198-9A96-98C44F411296}" type="parTrans" cxnId="{EF896C53-5455-458E-9A9E-0286F36279B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55A458B-1F23-47B2-A5D2-C5562A1F1764}" type="sibTrans" cxnId="{EF896C53-5455-458E-9A9E-0286F36279B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4B3CD21-B909-4B55-9DAA-145887F56697}">
      <dgm:prSet phldrT="[Текст]" custT="1"/>
      <dgm:spPr/>
      <dgm:t>
        <a:bodyPr/>
        <a:lstStyle/>
        <a:p>
          <a:pPr algn="just"/>
          <a:r>
            <a:rPr lang="ru-RU" sz="2000" dirty="0">
              <a:latin typeface="Times New Roman" pitchFamily="18" charset="0"/>
              <a:cs typeface="Times New Roman" pitchFamily="18" charset="0"/>
            </a:rPr>
            <a:t>поглощения избыточного выброса СО</a:t>
          </a:r>
          <a:r>
            <a:rPr lang="ru-RU" sz="2000" baseline="-25000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промышленных и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энергопроизводящих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предприятий и его преобразования в моторные топлива и другие ценные продукты;</a:t>
          </a:r>
        </a:p>
      </dgm:t>
    </dgm:pt>
    <dgm:pt modelId="{E6A46A54-D51E-409A-AEDA-4B4FFDD62226}" type="parTrans" cxnId="{3572237D-7E17-4AD0-96D4-DE569D1FCBF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622623F-1851-4D1C-A894-BB03ABEFCF46}" type="sibTrans" cxnId="{3572237D-7E17-4AD0-96D4-DE569D1FCBF6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A87EB8D-B7BA-4E00-A5D0-49CFB513366F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3.</a:t>
          </a:r>
        </a:p>
      </dgm:t>
    </dgm:pt>
    <dgm:pt modelId="{768E1114-146D-4D3B-8265-4FE1A4FEFEDF}" type="parTrans" cxnId="{81C2C321-CDB8-4BE9-B26F-6512E268CB1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13E49BD-FF50-4B50-81A9-8A9FE2A18B37}" type="sibTrans" cxnId="{81C2C321-CDB8-4BE9-B26F-6512E268CB1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97E5312-286F-4F0B-83D2-298FDE5274C3}">
      <dgm:prSet phldrT="[Текст]" custT="1"/>
      <dgm:spPr/>
      <dgm:t>
        <a:bodyPr/>
        <a:lstStyle/>
        <a:p>
          <a:pPr algn="just"/>
          <a:r>
            <a:rPr lang="ru-RU" sz="2000" dirty="0">
              <a:latin typeface="Times New Roman" pitchFamily="18" charset="0"/>
              <a:cs typeface="Times New Roman" pitchFamily="18" charset="0"/>
            </a:rPr>
            <a:t>производства ценного топлива (метана) путем анаэробного культивирования водорослей;</a:t>
          </a:r>
        </a:p>
      </dgm:t>
    </dgm:pt>
    <dgm:pt modelId="{6287053D-7E25-4241-9BC7-72A1496A8301}" type="parTrans" cxnId="{AA5991A8-553A-4813-B5A6-DD7134BAAC4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33EE1F9-DEBD-4F05-B5FB-4D1D543BAA86}" type="sibTrans" cxnId="{AA5991A8-553A-4813-B5A6-DD7134BAAC4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77DD9FB-BA53-4085-B7F1-3FAD789904CD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4.</a:t>
          </a:r>
        </a:p>
      </dgm:t>
    </dgm:pt>
    <dgm:pt modelId="{60AE43DF-51A2-4837-BB16-FED60E478CCF}" type="parTrans" cxnId="{BA2D49F4-74AF-4247-B46A-FC26F4D8A81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FD5A7B5-271A-49F8-A6C3-1942E888F3DD}" type="sibTrans" cxnId="{BA2D49F4-74AF-4247-B46A-FC26F4D8A81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DAE0B67-D42E-464D-B3D6-EB2290FA9474}">
      <dgm:prSet phldrT="[Текст]" custT="1"/>
      <dgm:spPr/>
      <dgm:t>
        <a:bodyPr/>
        <a:lstStyle/>
        <a:p>
          <a:pPr algn="just"/>
          <a:r>
            <a:rPr lang="ru-RU" sz="2000" dirty="0">
              <a:latin typeface="Times New Roman" pitchFamily="18" charset="0"/>
              <a:cs typeface="Times New Roman" pitchFamily="18" charset="0"/>
            </a:rPr>
            <a:t>образования соединений, которые производятся в нефтехимии из этилена и сопровождаются огромными затратами (</a:t>
          </a:r>
          <a:r>
            <a:rPr lang="el-GR" sz="2000" dirty="0">
              <a:latin typeface="Times New Roman" pitchFamily="18" charset="0"/>
              <a:cs typeface="Times New Roman" pitchFamily="18" charset="0"/>
            </a:rPr>
            <a:t>α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-спирты, </a:t>
          </a:r>
          <a:r>
            <a:rPr lang="el-GR" sz="2000" dirty="0">
              <a:latin typeface="Times New Roman" pitchFamily="18" charset="0"/>
              <a:cs typeface="Times New Roman" pitchFamily="18" charset="0"/>
            </a:rPr>
            <a:t>α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-олефины,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полиакрилаты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и первичные амины);</a:t>
          </a:r>
        </a:p>
      </dgm:t>
    </dgm:pt>
    <dgm:pt modelId="{E7B3D5C5-6250-4391-91CB-F4A5685D2E15}" type="parTrans" cxnId="{9BF65368-94A2-45CE-A5F2-01612B3C3F9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63299FA-9FA5-4FAB-8959-69EBF016F801}" type="sibTrans" cxnId="{9BF65368-94A2-45CE-A5F2-01612B3C3F9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8BD300E-2E4B-410C-867B-E958CA450087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5.</a:t>
          </a:r>
        </a:p>
      </dgm:t>
    </dgm:pt>
    <dgm:pt modelId="{391FB9E3-76B7-47D5-8B1E-46E197A4F21C}" type="parTrans" cxnId="{1AFA7084-55C2-4457-BE0D-660EB4F66FC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5E84CD5-C554-410B-9A6E-EAA34634DBB4}" type="sibTrans" cxnId="{1AFA7084-55C2-4457-BE0D-660EB4F66FC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0CE0B3E-0DBC-495E-815D-B1663169E3C9}">
      <dgm:prSet phldrT="[Текст]" custT="1"/>
      <dgm:spPr/>
      <dgm:t>
        <a:bodyPr/>
        <a:lstStyle/>
        <a:p>
          <a:pPr algn="just"/>
          <a:r>
            <a:rPr lang="ru-RU" sz="2000" dirty="0">
              <a:latin typeface="Times New Roman" pitchFamily="18" charset="0"/>
              <a:cs typeface="Times New Roman" pitchFamily="18" charset="0"/>
            </a:rPr>
            <a:t>в очистных сооружениях для снижения количества токсичных химических веществ и выбросов 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CO</a:t>
          </a:r>
          <a:r>
            <a:rPr lang="ru-RU" sz="2000" baseline="-25000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DA61B880-21C6-4099-A6B6-790AB131DECF}" type="parTrans" cxnId="{EED80B06-EDC3-41F3-A9A6-A60EDD04CD9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0CB0E7A-DB62-43F6-B965-B4463A441DA9}" type="sibTrans" cxnId="{EED80B06-EDC3-41F3-A9A6-A60EDD04CD99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B258FDC-7CEA-4286-A910-5D6B9B6982C3}" type="pres">
      <dgm:prSet presAssocID="{3A7E09FA-3C02-4FC0-916C-1CEA56D29BE2}" presName="Name0" presStyleCnt="0">
        <dgm:presLayoutVars>
          <dgm:dir/>
          <dgm:animLvl val="lvl"/>
          <dgm:resizeHandles val="exact"/>
        </dgm:presLayoutVars>
      </dgm:prSet>
      <dgm:spPr/>
    </dgm:pt>
    <dgm:pt modelId="{111E294F-1F25-48E1-9F2D-41B5BDCEC1A3}" type="pres">
      <dgm:prSet presAssocID="{178E2703-63FB-4AC7-812D-AF3A5A953575}" presName="linNode" presStyleCnt="0"/>
      <dgm:spPr/>
    </dgm:pt>
    <dgm:pt modelId="{E7721042-829B-4AB0-81BA-620F9799C497}" type="pres">
      <dgm:prSet presAssocID="{178E2703-63FB-4AC7-812D-AF3A5A953575}" presName="parentText" presStyleLbl="node1" presStyleIdx="0" presStyleCnt="5" custScaleX="21302">
        <dgm:presLayoutVars>
          <dgm:chMax val="1"/>
          <dgm:bulletEnabled val="1"/>
        </dgm:presLayoutVars>
      </dgm:prSet>
      <dgm:spPr/>
    </dgm:pt>
    <dgm:pt modelId="{7024841E-19CA-4201-B404-EC1AC30268E6}" type="pres">
      <dgm:prSet presAssocID="{178E2703-63FB-4AC7-812D-AF3A5A953575}" presName="descendantText" presStyleLbl="alignAccFollowNode1" presStyleIdx="0" presStyleCnt="5" custScaleX="140874">
        <dgm:presLayoutVars>
          <dgm:bulletEnabled val="1"/>
        </dgm:presLayoutVars>
      </dgm:prSet>
      <dgm:spPr/>
    </dgm:pt>
    <dgm:pt modelId="{C9679292-D150-476C-947F-A4F00C70CB96}" type="pres">
      <dgm:prSet presAssocID="{570EADF3-02F4-4B9F-BDB0-440D7DFED9C8}" presName="sp" presStyleCnt="0"/>
      <dgm:spPr/>
    </dgm:pt>
    <dgm:pt modelId="{DC01D82A-7CCA-4355-BA3D-3C5B98662B92}" type="pres">
      <dgm:prSet presAssocID="{E8B1818B-87B0-47AC-865F-C89B6C906CCD}" presName="linNode" presStyleCnt="0"/>
      <dgm:spPr/>
    </dgm:pt>
    <dgm:pt modelId="{D7B217FA-AC00-4399-9DAB-6278DBF78600}" type="pres">
      <dgm:prSet presAssocID="{E8B1818B-87B0-47AC-865F-C89B6C906CCD}" presName="parentText" presStyleLbl="node1" presStyleIdx="1" presStyleCnt="5" custScaleX="21302">
        <dgm:presLayoutVars>
          <dgm:chMax val="1"/>
          <dgm:bulletEnabled val="1"/>
        </dgm:presLayoutVars>
      </dgm:prSet>
      <dgm:spPr/>
    </dgm:pt>
    <dgm:pt modelId="{A135F3A4-6F66-42BA-ADB1-9731A02697D5}" type="pres">
      <dgm:prSet presAssocID="{E8B1818B-87B0-47AC-865F-C89B6C906CCD}" presName="descendantText" presStyleLbl="alignAccFollowNode1" presStyleIdx="1" presStyleCnt="5" custScaleX="140874">
        <dgm:presLayoutVars>
          <dgm:bulletEnabled val="1"/>
        </dgm:presLayoutVars>
      </dgm:prSet>
      <dgm:spPr/>
    </dgm:pt>
    <dgm:pt modelId="{70784FC9-9571-45CC-AE76-CE16DB00268A}" type="pres">
      <dgm:prSet presAssocID="{055A458B-1F23-47B2-A5D2-C5562A1F1764}" presName="sp" presStyleCnt="0"/>
      <dgm:spPr/>
    </dgm:pt>
    <dgm:pt modelId="{06590AAD-BF05-4C14-B930-EBEF71B585B4}" type="pres">
      <dgm:prSet presAssocID="{8A87EB8D-B7BA-4E00-A5D0-49CFB513366F}" presName="linNode" presStyleCnt="0"/>
      <dgm:spPr/>
    </dgm:pt>
    <dgm:pt modelId="{1383B64A-8449-4352-BF73-272F2B111CE3}" type="pres">
      <dgm:prSet presAssocID="{8A87EB8D-B7BA-4E00-A5D0-49CFB513366F}" presName="parentText" presStyleLbl="node1" presStyleIdx="2" presStyleCnt="5" custScaleX="21302">
        <dgm:presLayoutVars>
          <dgm:chMax val="1"/>
          <dgm:bulletEnabled val="1"/>
        </dgm:presLayoutVars>
      </dgm:prSet>
      <dgm:spPr/>
    </dgm:pt>
    <dgm:pt modelId="{01305ABF-1EA8-4660-8251-4DCF8540F45E}" type="pres">
      <dgm:prSet presAssocID="{8A87EB8D-B7BA-4E00-A5D0-49CFB513366F}" presName="descendantText" presStyleLbl="alignAccFollowNode1" presStyleIdx="2" presStyleCnt="5" custScaleX="140874">
        <dgm:presLayoutVars>
          <dgm:bulletEnabled val="1"/>
        </dgm:presLayoutVars>
      </dgm:prSet>
      <dgm:spPr/>
    </dgm:pt>
    <dgm:pt modelId="{2AB0BA5E-39B9-47DD-884C-E2DA7D4A0CB8}" type="pres">
      <dgm:prSet presAssocID="{F13E49BD-FF50-4B50-81A9-8A9FE2A18B37}" presName="sp" presStyleCnt="0"/>
      <dgm:spPr/>
    </dgm:pt>
    <dgm:pt modelId="{91BEB672-42BD-408E-B579-9E78F6B8E753}" type="pres">
      <dgm:prSet presAssocID="{877DD9FB-BA53-4085-B7F1-3FAD789904CD}" presName="linNode" presStyleCnt="0"/>
      <dgm:spPr/>
    </dgm:pt>
    <dgm:pt modelId="{8A28B991-C79A-4EFB-9B69-657C5059B538}" type="pres">
      <dgm:prSet presAssocID="{877DD9FB-BA53-4085-B7F1-3FAD789904CD}" presName="parentText" presStyleLbl="node1" presStyleIdx="3" presStyleCnt="5" custScaleX="21302">
        <dgm:presLayoutVars>
          <dgm:chMax val="1"/>
          <dgm:bulletEnabled val="1"/>
        </dgm:presLayoutVars>
      </dgm:prSet>
      <dgm:spPr/>
    </dgm:pt>
    <dgm:pt modelId="{8CB9C797-2EE5-4FDF-B2C2-B225D006D4B8}" type="pres">
      <dgm:prSet presAssocID="{877DD9FB-BA53-4085-B7F1-3FAD789904CD}" presName="descendantText" presStyleLbl="alignAccFollowNode1" presStyleIdx="3" presStyleCnt="5" custScaleX="140874">
        <dgm:presLayoutVars>
          <dgm:bulletEnabled val="1"/>
        </dgm:presLayoutVars>
      </dgm:prSet>
      <dgm:spPr/>
    </dgm:pt>
    <dgm:pt modelId="{94AEB0C1-54C6-4D40-9A06-ADC33987D112}" type="pres">
      <dgm:prSet presAssocID="{4FD5A7B5-271A-49F8-A6C3-1942E888F3DD}" presName="sp" presStyleCnt="0"/>
      <dgm:spPr/>
    </dgm:pt>
    <dgm:pt modelId="{619568BC-7157-45AB-B897-BDA9D87449D1}" type="pres">
      <dgm:prSet presAssocID="{58BD300E-2E4B-410C-867B-E958CA450087}" presName="linNode" presStyleCnt="0"/>
      <dgm:spPr/>
    </dgm:pt>
    <dgm:pt modelId="{A98902BB-8682-449D-B9B5-588347A5B8AB}" type="pres">
      <dgm:prSet presAssocID="{58BD300E-2E4B-410C-867B-E958CA450087}" presName="parentText" presStyleLbl="node1" presStyleIdx="4" presStyleCnt="5" custScaleX="21302">
        <dgm:presLayoutVars>
          <dgm:chMax val="1"/>
          <dgm:bulletEnabled val="1"/>
        </dgm:presLayoutVars>
      </dgm:prSet>
      <dgm:spPr/>
    </dgm:pt>
    <dgm:pt modelId="{17CA7484-6528-4D56-8553-DF3F08A33AF2}" type="pres">
      <dgm:prSet presAssocID="{58BD300E-2E4B-410C-867B-E958CA450087}" presName="descendantText" presStyleLbl="alignAccFollowNode1" presStyleIdx="4" presStyleCnt="5" custScaleX="140874">
        <dgm:presLayoutVars>
          <dgm:bulletEnabled val="1"/>
        </dgm:presLayoutVars>
      </dgm:prSet>
      <dgm:spPr/>
    </dgm:pt>
  </dgm:ptLst>
  <dgm:cxnLst>
    <dgm:cxn modelId="{EED80B06-EDC3-41F3-A9A6-A60EDD04CD99}" srcId="{58BD300E-2E4B-410C-867B-E958CA450087}" destId="{70CE0B3E-0DBC-495E-815D-B1663169E3C9}" srcOrd="0" destOrd="0" parTransId="{DA61B880-21C6-4099-A6B6-790AB131DECF}" sibTransId="{D0CB0E7A-DB62-43F6-B965-B4463A441DA9}"/>
    <dgm:cxn modelId="{87FA1B0F-BAF0-4CA9-B073-3C625BABA85E}" type="presOf" srcId="{74B3CD21-B909-4B55-9DAA-145887F56697}" destId="{A135F3A4-6F66-42BA-ADB1-9731A02697D5}" srcOrd="0" destOrd="0" presId="urn:microsoft.com/office/officeart/2005/8/layout/vList5"/>
    <dgm:cxn modelId="{D81CB71C-941D-4F64-888C-933D76C4449A}" type="presOf" srcId="{E8B1818B-87B0-47AC-865F-C89B6C906CCD}" destId="{D7B217FA-AC00-4399-9DAB-6278DBF78600}" srcOrd="0" destOrd="0" presId="urn:microsoft.com/office/officeart/2005/8/layout/vList5"/>
    <dgm:cxn modelId="{81C2C321-CDB8-4BE9-B26F-6512E268CB10}" srcId="{3A7E09FA-3C02-4FC0-916C-1CEA56D29BE2}" destId="{8A87EB8D-B7BA-4E00-A5D0-49CFB513366F}" srcOrd="2" destOrd="0" parTransId="{768E1114-146D-4D3B-8265-4FE1A4FEFEDF}" sibTransId="{F13E49BD-FF50-4B50-81A9-8A9FE2A18B37}"/>
    <dgm:cxn modelId="{FD080F2A-874F-4A28-A378-AB2F171B4973}" type="presOf" srcId="{3D3F3EDC-357E-4637-8092-EAB019195DA6}" destId="{7024841E-19CA-4201-B404-EC1AC30268E6}" srcOrd="0" destOrd="0" presId="urn:microsoft.com/office/officeart/2005/8/layout/vList5"/>
    <dgm:cxn modelId="{A3C2312D-3A85-4710-8210-7DC0491F19B7}" type="presOf" srcId="{58BD300E-2E4B-410C-867B-E958CA450087}" destId="{A98902BB-8682-449D-B9B5-588347A5B8AB}" srcOrd="0" destOrd="0" presId="urn:microsoft.com/office/officeart/2005/8/layout/vList5"/>
    <dgm:cxn modelId="{FA952630-D23A-49AA-B7B9-AACCAD064426}" srcId="{178E2703-63FB-4AC7-812D-AF3A5A953575}" destId="{3D3F3EDC-357E-4637-8092-EAB019195DA6}" srcOrd="0" destOrd="0" parTransId="{92C04356-858E-40AF-9C95-D583C276009F}" sibTransId="{502363C1-5E17-4888-8C9A-BC0E868DC7CF}"/>
    <dgm:cxn modelId="{1E67C530-4134-4A31-997A-2B7B4F56241F}" type="presOf" srcId="{8A87EB8D-B7BA-4E00-A5D0-49CFB513366F}" destId="{1383B64A-8449-4352-BF73-272F2B111CE3}" srcOrd="0" destOrd="0" presId="urn:microsoft.com/office/officeart/2005/8/layout/vList5"/>
    <dgm:cxn modelId="{CF8EAA42-26B0-405B-8356-480A088C656A}" type="presOf" srcId="{797E5312-286F-4F0B-83D2-298FDE5274C3}" destId="{01305ABF-1EA8-4660-8251-4DCF8540F45E}" srcOrd="0" destOrd="0" presId="urn:microsoft.com/office/officeart/2005/8/layout/vList5"/>
    <dgm:cxn modelId="{9BF65368-94A2-45CE-A5F2-01612B3C3F99}" srcId="{877DD9FB-BA53-4085-B7F1-3FAD789904CD}" destId="{7DAE0B67-D42E-464D-B3D6-EB2290FA9474}" srcOrd="0" destOrd="0" parTransId="{E7B3D5C5-6250-4391-91CB-F4A5685D2E15}" sibTransId="{863299FA-9FA5-4FAB-8959-69EBF016F801}"/>
    <dgm:cxn modelId="{EF896C53-5455-458E-9A9E-0286F36279B9}" srcId="{3A7E09FA-3C02-4FC0-916C-1CEA56D29BE2}" destId="{E8B1818B-87B0-47AC-865F-C89B6C906CCD}" srcOrd="1" destOrd="0" parTransId="{FB75B0B1-FB7E-4198-9A96-98C44F411296}" sibTransId="{055A458B-1F23-47B2-A5D2-C5562A1F1764}"/>
    <dgm:cxn modelId="{3572237D-7E17-4AD0-96D4-DE569D1FCBF6}" srcId="{E8B1818B-87B0-47AC-865F-C89B6C906CCD}" destId="{74B3CD21-B909-4B55-9DAA-145887F56697}" srcOrd="0" destOrd="0" parTransId="{E6A46A54-D51E-409A-AEDA-4B4FFDD62226}" sibTransId="{B622623F-1851-4D1C-A894-BB03ABEFCF46}"/>
    <dgm:cxn modelId="{1AFA7084-55C2-4457-BE0D-660EB4F66FC7}" srcId="{3A7E09FA-3C02-4FC0-916C-1CEA56D29BE2}" destId="{58BD300E-2E4B-410C-867B-E958CA450087}" srcOrd="4" destOrd="0" parTransId="{391FB9E3-76B7-47D5-8B1E-46E197A4F21C}" sibTransId="{C5E84CD5-C554-410B-9A6E-EAA34634DBB4}"/>
    <dgm:cxn modelId="{2A69B588-08FD-49D1-A8A9-B764F9F38C77}" type="presOf" srcId="{70CE0B3E-0DBC-495E-815D-B1663169E3C9}" destId="{17CA7484-6528-4D56-8553-DF3F08A33AF2}" srcOrd="0" destOrd="0" presId="urn:microsoft.com/office/officeart/2005/8/layout/vList5"/>
    <dgm:cxn modelId="{0E2337A0-6906-405D-93B6-706A582B4710}" type="presOf" srcId="{3A7E09FA-3C02-4FC0-916C-1CEA56D29BE2}" destId="{4B258FDC-7CEA-4286-A910-5D6B9B6982C3}" srcOrd="0" destOrd="0" presId="urn:microsoft.com/office/officeart/2005/8/layout/vList5"/>
    <dgm:cxn modelId="{34959AA0-E067-4228-894D-300764CCB4BB}" type="presOf" srcId="{7DAE0B67-D42E-464D-B3D6-EB2290FA9474}" destId="{8CB9C797-2EE5-4FDF-B2C2-B225D006D4B8}" srcOrd="0" destOrd="0" presId="urn:microsoft.com/office/officeart/2005/8/layout/vList5"/>
    <dgm:cxn modelId="{9E208BA1-A80A-4494-BFA3-FE107AD8F4C2}" type="presOf" srcId="{877DD9FB-BA53-4085-B7F1-3FAD789904CD}" destId="{8A28B991-C79A-4EFB-9B69-657C5059B538}" srcOrd="0" destOrd="0" presId="urn:microsoft.com/office/officeart/2005/8/layout/vList5"/>
    <dgm:cxn modelId="{149658A6-0FF8-4F58-963E-861E97DC1E2D}" srcId="{3A7E09FA-3C02-4FC0-916C-1CEA56D29BE2}" destId="{178E2703-63FB-4AC7-812D-AF3A5A953575}" srcOrd="0" destOrd="0" parTransId="{D36C0C1E-78FC-4335-9334-5653CBAF8146}" sibTransId="{570EADF3-02F4-4B9F-BDB0-440D7DFED9C8}"/>
    <dgm:cxn modelId="{AA5991A8-553A-4813-B5A6-DD7134BAAC40}" srcId="{8A87EB8D-B7BA-4E00-A5D0-49CFB513366F}" destId="{797E5312-286F-4F0B-83D2-298FDE5274C3}" srcOrd="0" destOrd="0" parTransId="{6287053D-7E25-4241-9BC7-72A1496A8301}" sibTransId="{533EE1F9-DEBD-4F05-B5FB-4D1D543BAA86}"/>
    <dgm:cxn modelId="{4810F2B3-7AB9-4624-8A75-D325DDAABADF}" type="presOf" srcId="{178E2703-63FB-4AC7-812D-AF3A5A953575}" destId="{E7721042-829B-4AB0-81BA-620F9799C497}" srcOrd="0" destOrd="0" presId="urn:microsoft.com/office/officeart/2005/8/layout/vList5"/>
    <dgm:cxn modelId="{BA2D49F4-74AF-4247-B46A-FC26F4D8A818}" srcId="{3A7E09FA-3C02-4FC0-916C-1CEA56D29BE2}" destId="{877DD9FB-BA53-4085-B7F1-3FAD789904CD}" srcOrd="3" destOrd="0" parTransId="{60AE43DF-51A2-4837-BB16-FED60E478CCF}" sibTransId="{4FD5A7B5-271A-49F8-A6C3-1942E888F3DD}"/>
    <dgm:cxn modelId="{D254A4D3-AB98-4598-B3A2-F6A252862079}" type="presParOf" srcId="{4B258FDC-7CEA-4286-A910-5D6B9B6982C3}" destId="{111E294F-1F25-48E1-9F2D-41B5BDCEC1A3}" srcOrd="0" destOrd="0" presId="urn:microsoft.com/office/officeart/2005/8/layout/vList5"/>
    <dgm:cxn modelId="{D2ED0081-D14F-41EC-8581-A4EC78372E84}" type="presParOf" srcId="{111E294F-1F25-48E1-9F2D-41B5BDCEC1A3}" destId="{E7721042-829B-4AB0-81BA-620F9799C497}" srcOrd="0" destOrd="0" presId="urn:microsoft.com/office/officeart/2005/8/layout/vList5"/>
    <dgm:cxn modelId="{621C7B62-45DD-4F50-ACB7-D6547453DDA8}" type="presParOf" srcId="{111E294F-1F25-48E1-9F2D-41B5BDCEC1A3}" destId="{7024841E-19CA-4201-B404-EC1AC30268E6}" srcOrd="1" destOrd="0" presId="urn:microsoft.com/office/officeart/2005/8/layout/vList5"/>
    <dgm:cxn modelId="{882DC03D-42C4-404C-84CE-486E92957640}" type="presParOf" srcId="{4B258FDC-7CEA-4286-A910-5D6B9B6982C3}" destId="{C9679292-D150-476C-947F-A4F00C70CB96}" srcOrd="1" destOrd="0" presId="urn:microsoft.com/office/officeart/2005/8/layout/vList5"/>
    <dgm:cxn modelId="{5E9D7264-2C81-494E-84C3-4C0853762FC0}" type="presParOf" srcId="{4B258FDC-7CEA-4286-A910-5D6B9B6982C3}" destId="{DC01D82A-7CCA-4355-BA3D-3C5B98662B92}" srcOrd="2" destOrd="0" presId="urn:microsoft.com/office/officeart/2005/8/layout/vList5"/>
    <dgm:cxn modelId="{0FE7A37A-F42C-40CF-B117-B166AADF45DB}" type="presParOf" srcId="{DC01D82A-7CCA-4355-BA3D-3C5B98662B92}" destId="{D7B217FA-AC00-4399-9DAB-6278DBF78600}" srcOrd="0" destOrd="0" presId="urn:microsoft.com/office/officeart/2005/8/layout/vList5"/>
    <dgm:cxn modelId="{F4779640-2BC1-4D32-9DFB-D6574E90567D}" type="presParOf" srcId="{DC01D82A-7CCA-4355-BA3D-3C5B98662B92}" destId="{A135F3A4-6F66-42BA-ADB1-9731A02697D5}" srcOrd="1" destOrd="0" presId="urn:microsoft.com/office/officeart/2005/8/layout/vList5"/>
    <dgm:cxn modelId="{38257597-144D-48E3-AC07-43BA515378F5}" type="presParOf" srcId="{4B258FDC-7CEA-4286-A910-5D6B9B6982C3}" destId="{70784FC9-9571-45CC-AE76-CE16DB00268A}" srcOrd="3" destOrd="0" presId="urn:microsoft.com/office/officeart/2005/8/layout/vList5"/>
    <dgm:cxn modelId="{615ADA02-BAF7-45AF-B52B-5DEB230D7799}" type="presParOf" srcId="{4B258FDC-7CEA-4286-A910-5D6B9B6982C3}" destId="{06590AAD-BF05-4C14-B930-EBEF71B585B4}" srcOrd="4" destOrd="0" presId="urn:microsoft.com/office/officeart/2005/8/layout/vList5"/>
    <dgm:cxn modelId="{EA15E4E8-D888-438C-9C4D-B926CA2DA725}" type="presParOf" srcId="{06590AAD-BF05-4C14-B930-EBEF71B585B4}" destId="{1383B64A-8449-4352-BF73-272F2B111CE3}" srcOrd="0" destOrd="0" presId="urn:microsoft.com/office/officeart/2005/8/layout/vList5"/>
    <dgm:cxn modelId="{D45FE710-27B9-4FB0-9A32-B09C105436BC}" type="presParOf" srcId="{06590AAD-BF05-4C14-B930-EBEF71B585B4}" destId="{01305ABF-1EA8-4660-8251-4DCF8540F45E}" srcOrd="1" destOrd="0" presId="urn:microsoft.com/office/officeart/2005/8/layout/vList5"/>
    <dgm:cxn modelId="{FE049CA3-938D-4FDC-A494-D45E7D611F69}" type="presParOf" srcId="{4B258FDC-7CEA-4286-A910-5D6B9B6982C3}" destId="{2AB0BA5E-39B9-47DD-884C-E2DA7D4A0CB8}" srcOrd="5" destOrd="0" presId="urn:microsoft.com/office/officeart/2005/8/layout/vList5"/>
    <dgm:cxn modelId="{90852071-B22A-4F2E-9D6A-360456E4888E}" type="presParOf" srcId="{4B258FDC-7CEA-4286-A910-5D6B9B6982C3}" destId="{91BEB672-42BD-408E-B579-9E78F6B8E753}" srcOrd="6" destOrd="0" presId="urn:microsoft.com/office/officeart/2005/8/layout/vList5"/>
    <dgm:cxn modelId="{87AED73A-F5AB-4C82-A971-F37DE34E0E4B}" type="presParOf" srcId="{91BEB672-42BD-408E-B579-9E78F6B8E753}" destId="{8A28B991-C79A-4EFB-9B69-657C5059B538}" srcOrd="0" destOrd="0" presId="urn:microsoft.com/office/officeart/2005/8/layout/vList5"/>
    <dgm:cxn modelId="{9920B024-DDEA-4A1C-BF08-093EFE0D272D}" type="presParOf" srcId="{91BEB672-42BD-408E-B579-9E78F6B8E753}" destId="{8CB9C797-2EE5-4FDF-B2C2-B225D006D4B8}" srcOrd="1" destOrd="0" presId="urn:microsoft.com/office/officeart/2005/8/layout/vList5"/>
    <dgm:cxn modelId="{2E52EBDB-A3B7-4701-AD8E-660B1CF60982}" type="presParOf" srcId="{4B258FDC-7CEA-4286-A910-5D6B9B6982C3}" destId="{94AEB0C1-54C6-4D40-9A06-ADC33987D112}" srcOrd="7" destOrd="0" presId="urn:microsoft.com/office/officeart/2005/8/layout/vList5"/>
    <dgm:cxn modelId="{8D5BC706-F2B2-4810-80E2-7AA549DCE173}" type="presParOf" srcId="{4B258FDC-7CEA-4286-A910-5D6B9B6982C3}" destId="{619568BC-7157-45AB-B897-BDA9D87449D1}" srcOrd="8" destOrd="0" presId="urn:microsoft.com/office/officeart/2005/8/layout/vList5"/>
    <dgm:cxn modelId="{A0732BA7-84B9-4A5D-B2E7-FDAA2C423C91}" type="presParOf" srcId="{619568BC-7157-45AB-B897-BDA9D87449D1}" destId="{A98902BB-8682-449D-B9B5-588347A5B8AB}" srcOrd="0" destOrd="0" presId="urn:microsoft.com/office/officeart/2005/8/layout/vList5"/>
    <dgm:cxn modelId="{5AF2E2AB-9FC9-456D-9624-D7338D927470}" type="presParOf" srcId="{619568BC-7157-45AB-B897-BDA9D87449D1}" destId="{17CA7484-6528-4D56-8553-DF3F08A33AF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74A0C4C-DF1B-438A-85C5-E94A52398D37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81A2FB5-92DE-4651-9CD6-3505B921FAFA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Количество общих липидов варьирует в широком диапазоне (от 2 до 75%) в зависимости от вида и условий выращивания.</a:t>
          </a:r>
          <a:endParaRPr lang="ru-RU" sz="2000" dirty="0"/>
        </a:p>
      </dgm:t>
    </dgm:pt>
    <dgm:pt modelId="{0F935FBC-DBCF-49E5-A151-3A7393FC7C92}" type="parTrans" cxnId="{EA322897-751B-4B51-844D-EB2C1133E702}">
      <dgm:prSet/>
      <dgm:spPr/>
      <dgm:t>
        <a:bodyPr/>
        <a:lstStyle/>
        <a:p>
          <a:endParaRPr lang="ru-RU" sz="2000"/>
        </a:p>
      </dgm:t>
    </dgm:pt>
    <dgm:pt modelId="{9B93317F-71C0-4F47-A03F-0FADAC537183}" type="sibTrans" cxnId="{EA322897-751B-4B51-844D-EB2C1133E702}">
      <dgm:prSet/>
      <dgm:spPr/>
      <dgm:t>
        <a:bodyPr/>
        <a:lstStyle/>
        <a:p>
          <a:endParaRPr lang="ru-RU" sz="2000"/>
        </a:p>
      </dgm:t>
    </dgm:pt>
    <dgm:pt modelId="{DD444592-5EFB-4132-AF00-B24646254CA3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Наименьшее содержание жиров наблюдается у синезеленых водорослей (</a:t>
          </a:r>
          <a:r>
            <a:rPr lang="ru-RU" sz="2000" i="1" dirty="0" err="1">
              <a:latin typeface="Times New Roman" pitchFamily="18" charset="0"/>
              <a:cs typeface="Times New Roman" pitchFamily="18" charset="0"/>
            </a:rPr>
            <a:t>Anabaena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2000" i="1" dirty="0" err="1">
              <a:latin typeface="Times New Roman" pitchFamily="18" charset="0"/>
              <a:cs typeface="Times New Roman" pitchFamily="18" charset="0"/>
            </a:rPr>
            <a:t>Oscillatoria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) – 2%, у </a:t>
          </a:r>
          <a:r>
            <a:rPr lang="ru-RU" sz="2000" i="1" dirty="0" err="1">
              <a:latin typeface="Times New Roman" pitchFamily="18" charset="0"/>
              <a:cs typeface="Times New Roman" pitchFamily="18" charset="0"/>
            </a:rPr>
            <a:t>Spirulina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достигает 6-7%, а максимальное характерно для диатомовых водорослей – 35-44%. </a:t>
          </a:r>
          <a:endParaRPr lang="ru-RU" sz="2000" dirty="0"/>
        </a:p>
      </dgm:t>
    </dgm:pt>
    <dgm:pt modelId="{50DD10D7-6D1A-48C3-9FA8-AAA6359AA34E}" type="parTrans" cxnId="{AA22401F-CB77-450A-B6F5-0E52216B7D7D}">
      <dgm:prSet/>
      <dgm:spPr/>
      <dgm:t>
        <a:bodyPr/>
        <a:lstStyle/>
        <a:p>
          <a:endParaRPr lang="ru-RU" sz="2000"/>
        </a:p>
      </dgm:t>
    </dgm:pt>
    <dgm:pt modelId="{89054C2C-250F-4530-AF49-7960CFAD8AD2}" type="sibTrans" cxnId="{AA22401F-CB77-450A-B6F5-0E52216B7D7D}">
      <dgm:prSet/>
      <dgm:spPr/>
      <dgm:t>
        <a:bodyPr/>
        <a:lstStyle/>
        <a:p>
          <a:endParaRPr lang="ru-RU" sz="2000"/>
        </a:p>
      </dgm:t>
    </dgm:pt>
    <dgm:pt modelId="{698E0401-8431-460B-B9D8-5819878AB03C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У различных видов зеленых водорослей содержание жиров колеблется от 2 до 75% в пересчете на сухую массу, у хлорококковых – 51-78%., у эвгленовых – 10-20%.</a:t>
          </a:r>
          <a:endParaRPr lang="ru-RU" sz="2000" dirty="0"/>
        </a:p>
      </dgm:t>
    </dgm:pt>
    <dgm:pt modelId="{2FDAF8FA-F20A-4932-8917-63F15471DCC6}" type="parTrans" cxnId="{C510F09D-8CE7-427C-AB75-A17ED5E85B91}">
      <dgm:prSet/>
      <dgm:spPr/>
      <dgm:t>
        <a:bodyPr/>
        <a:lstStyle/>
        <a:p>
          <a:endParaRPr lang="ru-RU" sz="2000"/>
        </a:p>
      </dgm:t>
    </dgm:pt>
    <dgm:pt modelId="{F9F50685-0C2E-4FBE-8A11-494E75019CF8}" type="sibTrans" cxnId="{C510F09D-8CE7-427C-AB75-A17ED5E85B91}">
      <dgm:prSet/>
      <dgm:spPr/>
      <dgm:t>
        <a:bodyPr/>
        <a:lstStyle/>
        <a:p>
          <a:endParaRPr lang="ru-RU" sz="2000"/>
        </a:p>
      </dgm:t>
    </dgm:pt>
    <dgm:pt modelId="{94B28973-D9D4-427B-9E0B-D0EE97ADECAE}" type="pres">
      <dgm:prSet presAssocID="{374A0C4C-DF1B-438A-85C5-E94A52398D37}" presName="Name0" presStyleCnt="0">
        <dgm:presLayoutVars>
          <dgm:dir/>
          <dgm:animLvl val="lvl"/>
          <dgm:resizeHandles val="exact"/>
        </dgm:presLayoutVars>
      </dgm:prSet>
      <dgm:spPr/>
    </dgm:pt>
    <dgm:pt modelId="{E0323ADB-507C-47A0-9573-A78FDA5EEE89}" type="pres">
      <dgm:prSet presAssocID="{698E0401-8431-460B-B9D8-5819878AB03C}" presName="boxAndChildren" presStyleCnt="0"/>
      <dgm:spPr/>
    </dgm:pt>
    <dgm:pt modelId="{605E31B4-FD00-4227-9A39-9B05EEE479C7}" type="pres">
      <dgm:prSet presAssocID="{698E0401-8431-460B-B9D8-5819878AB03C}" presName="parentTextBox" presStyleLbl="node1" presStyleIdx="0" presStyleCnt="3"/>
      <dgm:spPr/>
    </dgm:pt>
    <dgm:pt modelId="{75CA4546-69EE-494D-AE22-6B6B3ECE8E85}" type="pres">
      <dgm:prSet presAssocID="{89054C2C-250F-4530-AF49-7960CFAD8AD2}" presName="sp" presStyleCnt="0"/>
      <dgm:spPr/>
    </dgm:pt>
    <dgm:pt modelId="{D3FB9666-453A-4D84-A151-7A3F9380B9B5}" type="pres">
      <dgm:prSet presAssocID="{DD444592-5EFB-4132-AF00-B24646254CA3}" presName="arrowAndChildren" presStyleCnt="0"/>
      <dgm:spPr/>
    </dgm:pt>
    <dgm:pt modelId="{C0DE14AB-DFDD-4A5B-8972-A3AD3FBCD5CE}" type="pres">
      <dgm:prSet presAssocID="{DD444592-5EFB-4132-AF00-B24646254CA3}" presName="parentTextArrow" presStyleLbl="node1" presStyleIdx="1" presStyleCnt="3"/>
      <dgm:spPr/>
    </dgm:pt>
    <dgm:pt modelId="{817FEDBF-3D3C-4577-B063-FA548A5F04BC}" type="pres">
      <dgm:prSet presAssocID="{9B93317F-71C0-4F47-A03F-0FADAC537183}" presName="sp" presStyleCnt="0"/>
      <dgm:spPr/>
    </dgm:pt>
    <dgm:pt modelId="{9BF2B83F-B484-4ECB-95FB-30316F464D09}" type="pres">
      <dgm:prSet presAssocID="{381A2FB5-92DE-4651-9CD6-3505B921FAFA}" presName="arrowAndChildren" presStyleCnt="0"/>
      <dgm:spPr/>
    </dgm:pt>
    <dgm:pt modelId="{F5C5D5F3-4F9C-424F-862C-D6A8F23BD56F}" type="pres">
      <dgm:prSet presAssocID="{381A2FB5-92DE-4651-9CD6-3505B921FAFA}" presName="parentTextArrow" presStyleLbl="node1" presStyleIdx="2" presStyleCnt="3" custScaleY="79797"/>
      <dgm:spPr/>
    </dgm:pt>
  </dgm:ptLst>
  <dgm:cxnLst>
    <dgm:cxn modelId="{2A23CD1A-62CE-40E9-89AC-E75151777E60}" type="presOf" srcId="{DD444592-5EFB-4132-AF00-B24646254CA3}" destId="{C0DE14AB-DFDD-4A5B-8972-A3AD3FBCD5CE}" srcOrd="0" destOrd="0" presId="urn:microsoft.com/office/officeart/2005/8/layout/process4"/>
    <dgm:cxn modelId="{AA22401F-CB77-450A-B6F5-0E52216B7D7D}" srcId="{374A0C4C-DF1B-438A-85C5-E94A52398D37}" destId="{DD444592-5EFB-4132-AF00-B24646254CA3}" srcOrd="1" destOrd="0" parTransId="{50DD10D7-6D1A-48C3-9FA8-AAA6359AA34E}" sibTransId="{89054C2C-250F-4530-AF49-7960CFAD8AD2}"/>
    <dgm:cxn modelId="{0B8EDA82-3EC7-4E25-9783-CAEC3184DD40}" type="presOf" srcId="{381A2FB5-92DE-4651-9CD6-3505B921FAFA}" destId="{F5C5D5F3-4F9C-424F-862C-D6A8F23BD56F}" srcOrd="0" destOrd="0" presId="urn:microsoft.com/office/officeart/2005/8/layout/process4"/>
    <dgm:cxn modelId="{EA322897-751B-4B51-844D-EB2C1133E702}" srcId="{374A0C4C-DF1B-438A-85C5-E94A52398D37}" destId="{381A2FB5-92DE-4651-9CD6-3505B921FAFA}" srcOrd="0" destOrd="0" parTransId="{0F935FBC-DBCF-49E5-A151-3A7393FC7C92}" sibTransId="{9B93317F-71C0-4F47-A03F-0FADAC537183}"/>
    <dgm:cxn modelId="{C510F09D-8CE7-427C-AB75-A17ED5E85B91}" srcId="{374A0C4C-DF1B-438A-85C5-E94A52398D37}" destId="{698E0401-8431-460B-B9D8-5819878AB03C}" srcOrd="2" destOrd="0" parTransId="{2FDAF8FA-F20A-4932-8917-63F15471DCC6}" sibTransId="{F9F50685-0C2E-4FBE-8A11-494E75019CF8}"/>
    <dgm:cxn modelId="{D7961BBE-F7A6-4D0B-BA6A-07F684AB516B}" type="presOf" srcId="{698E0401-8431-460B-B9D8-5819878AB03C}" destId="{605E31B4-FD00-4227-9A39-9B05EEE479C7}" srcOrd="0" destOrd="0" presId="urn:microsoft.com/office/officeart/2005/8/layout/process4"/>
    <dgm:cxn modelId="{5B0E0EFF-8670-4AB0-85E8-ABA512F8300A}" type="presOf" srcId="{374A0C4C-DF1B-438A-85C5-E94A52398D37}" destId="{94B28973-D9D4-427B-9E0B-D0EE97ADECAE}" srcOrd="0" destOrd="0" presId="urn:microsoft.com/office/officeart/2005/8/layout/process4"/>
    <dgm:cxn modelId="{B23F344D-2389-4AEA-A285-401C6C5E2972}" type="presParOf" srcId="{94B28973-D9D4-427B-9E0B-D0EE97ADECAE}" destId="{E0323ADB-507C-47A0-9573-A78FDA5EEE89}" srcOrd="0" destOrd="0" presId="urn:microsoft.com/office/officeart/2005/8/layout/process4"/>
    <dgm:cxn modelId="{6E36FD19-A97E-4813-9307-7BA8C60ACC8E}" type="presParOf" srcId="{E0323ADB-507C-47A0-9573-A78FDA5EEE89}" destId="{605E31B4-FD00-4227-9A39-9B05EEE479C7}" srcOrd="0" destOrd="0" presId="urn:microsoft.com/office/officeart/2005/8/layout/process4"/>
    <dgm:cxn modelId="{3CD9B901-D1E1-477D-9A81-C58397F1A8F1}" type="presParOf" srcId="{94B28973-D9D4-427B-9E0B-D0EE97ADECAE}" destId="{75CA4546-69EE-494D-AE22-6B6B3ECE8E85}" srcOrd="1" destOrd="0" presId="urn:microsoft.com/office/officeart/2005/8/layout/process4"/>
    <dgm:cxn modelId="{2D1825E2-A8EA-4A91-A785-C2ABAEE00FAD}" type="presParOf" srcId="{94B28973-D9D4-427B-9E0B-D0EE97ADECAE}" destId="{D3FB9666-453A-4D84-A151-7A3F9380B9B5}" srcOrd="2" destOrd="0" presId="urn:microsoft.com/office/officeart/2005/8/layout/process4"/>
    <dgm:cxn modelId="{51C7960E-546E-4220-9497-EC08B7001A69}" type="presParOf" srcId="{D3FB9666-453A-4D84-A151-7A3F9380B9B5}" destId="{C0DE14AB-DFDD-4A5B-8972-A3AD3FBCD5CE}" srcOrd="0" destOrd="0" presId="urn:microsoft.com/office/officeart/2005/8/layout/process4"/>
    <dgm:cxn modelId="{BD1A8BC9-2E31-4329-8434-F4F279521160}" type="presParOf" srcId="{94B28973-D9D4-427B-9E0B-D0EE97ADECAE}" destId="{817FEDBF-3D3C-4577-B063-FA548A5F04BC}" srcOrd="3" destOrd="0" presId="urn:microsoft.com/office/officeart/2005/8/layout/process4"/>
    <dgm:cxn modelId="{4AD5B77E-B4F0-4FCA-9851-8AF4FCEB1414}" type="presParOf" srcId="{94B28973-D9D4-427B-9E0B-D0EE97ADECAE}" destId="{9BF2B83F-B484-4ECB-95FB-30316F464D09}" srcOrd="4" destOrd="0" presId="urn:microsoft.com/office/officeart/2005/8/layout/process4"/>
    <dgm:cxn modelId="{B4FCC395-D267-406F-839F-744010BDAAD9}" type="presParOf" srcId="{9BF2B83F-B484-4ECB-95FB-30316F464D09}" destId="{F5C5D5F3-4F9C-424F-862C-D6A8F23BD5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96D944C-2B92-4A12-AA6F-185581FF8FCE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29372ACD-21E6-4B47-AB0B-A284FBEC54EC}">
      <dgm:prSet phldrT="[Текст]" custT="1"/>
      <dgm:spPr/>
      <dgm:t>
        <a:bodyPr/>
        <a:lstStyle/>
        <a:p>
          <a:r>
            <a:rPr lang="ru-RU" sz="2200" dirty="0">
              <a:latin typeface="Times New Roman" pitchFamily="18" charset="0"/>
              <a:cs typeface="Times New Roman" pitchFamily="18" charset="0"/>
            </a:rPr>
            <a:t>В условиях производства, где выращивание осуществляется в </a:t>
          </a:r>
          <a:r>
            <a:rPr lang="ru-RU" sz="2200" dirty="0" err="1">
              <a:latin typeface="Times New Roman" pitchFamily="18" charset="0"/>
              <a:cs typeface="Times New Roman" pitchFamily="18" charset="0"/>
            </a:rPr>
            <a:t>биореакторах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, имеющих различную конструкцию, добиться столь высокого выхода жиров практически невозможно.</a:t>
          </a:r>
          <a:endParaRPr lang="ru-RU" sz="2200" dirty="0"/>
        </a:p>
      </dgm:t>
    </dgm:pt>
    <dgm:pt modelId="{2CC44088-71EC-4B46-8C6C-9AC2420A5B4D}" type="parTrans" cxnId="{D2E781D8-273A-4B83-818F-6B724A1D2E36}">
      <dgm:prSet/>
      <dgm:spPr/>
      <dgm:t>
        <a:bodyPr/>
        <a:lstStyle/>
        <a:p>
          <a:endParaRPr lang="ru-RU"/>
        </a:p>
      </dgm:t>
    </dgm:pt>
    <dgm:pt modelId="{F6650F18-998B-40F4-BAD6-DAB08A3A357D}" type="sibTrans" cxnId="{D2E781D8-273A-4B83-818F-6B724A1D2E36}">
      <dgm:prSet/>
      <dgm:spPr/>
      <dgm:t>
        <a:bodyPr/>
        <a:lstStyle/>
        <a:p>
          <a:endParaRPr lang="ru-RU"/>
        </a:p>
      </dgm:t>
    </dgm:pt>
    <dgm:pt modelId="{EFAE9431-7C7F-4014-9D79-9BA20E9F30EE}">
      <dgm:prSet phldrT="[Текст]" custT="1"/>
      <dgm:spPr/>
      <dgm:t>
        <a:bodyPr/>
        <a:lstStyle/>
        <a:p>
          <a:r>
            <a:rPr lang="ru-RU" sz="2200" dirty="0">
              <a:latin typeface="Times New Roman" pitchFamily="18" charset="0"/>
              <a:cs typeface="Times New Roman" pitchFamily="18" charset="0"/>
            </a:rPr>
            <a:t>Количество образуемых липидов удается повысить путем культивирования водорослей в «стрессовых» условиях (при недостатке азота или др. питательных элементов).</a:t>
          </a:r>
          <a:endParaRPr lang="ru-RU" sz="2200" dirty="0"/>
        </a:p>
      </dgm:t>
    </dgm:pt>
    <dgm:pt modelId="{68FCB9FD-3049-459D-AC96-C71064292893}" type="parTrans" cxnId="{7FD9538C-D286-4935-95EF-6B6992E99A4B}">
      <dgm:prSet/>
      <dgm:spPr/>
      <dgm:t>
        <a:bodyPr/>
        <a:lstStyle/>
        <a:p>
          <a:endParaRPr lang="ru-RU"/>
        </a:p>
      </dgm:t>
    </dgm:pt>
    <dgm:pt modelId="{E0CA7D74-1EAE-4183-A665-292B6BFB0DF0}" type="sibTrans" cxnId="{7FD9538C-D286-4935-95EF-6B6992E99A4B}">
      <dgm:prSet/>
      <dgm:spPr/>
      <dgm:t>
        <a:bodyPr/>
        <a:lstStyle/>
        <a:p>
          <a:endParaRPr lang="ru-RU"/>
        </a:p>
      </dgm:t>
    </dgm:pt>
    <dgm:pt modelId="{903B1933-4464-4FE5-9C03-5E9F5ECF2250}" type="pres">
      <dgm:prSet presAssocID="{696D944C-2B92-4A12-AA6F-185581FF8FCE}" presName="Name0" presStyleCnt="0">
        <dgm:presLayoutVars>
          <dgm:dir/>
          <dgm:resizeHandles val="exact"/>
        </dgm:presLayoutVars>
      </dgm:prSet>
      <dgm:spPr/>
    </dgm:pt>
    <dgm:pt modelId="{38528314-5126-482B-970E-E75515AE1DFD}" type="pres">
      <dgm:prSet presAssocID="{29372ACD-21E6-4B47-AB0B-A284FBEC54EC}" presName="node" presStyleLbl="node1" presStyleIdx="0" presStyleCnt="2" custScaleY="113866">
        <dgm:presLayoutVars>
          <dgm:bulletEnabled val="1"/>
        </dgm:presLayoutVars>
      </dgm:prSet>
      <dgm:spPr/>
    </dgm:pt>
    <dgm:pt modelId="{1858ACB8-751B-4CE4-9DB7-2C427708521A}" type="pres">
      <dgm:prSet presAssocID="{F6650F18-998B-40F4-BAD6-DAB08A3A357D}" presName="sibTrans" presStyleLbl="sibTrans2D1" presStyleIdx="0" presStyleCnt="1"/>
      <dgm:spPr/>
    </dgm:pt>
    <dgm:pt modelId="{B2861202-7BB2-4499-9AD5-5D9E4BAC8DCC}" type="pres">
      <dgm:prSet presAssocID="{F6650F18-998B-40F4-BAD6-DAB08A3A357D}" presName="connectorText" presStyleLbl="sibTrans2D1" presStyleIdx="0" presStyleCnt="1"/>
      <dgm:spPr/>
    </dgm:pt>
    <dgm:pt modelId="{43E8D90F-B075-4367-A7F0-AE7B89064E07}" type="pres">
      <dgm:prSet presAssocID="{EFAE9431-7C7F-4014-9D79-9BA20E9F30EE}" presName="node" presStyleLbl="node1" presStyleIdx="1" presStyleCnt="2" custScaleY="113866">
        <dgm:presLayoutVars>
          <dgm:bulletEnabled val="1"/>
        </dgm:presLayoutVars>
      </dgm:prSet>
      <dgm:spPr/>
    </dgm:pt>
  </dgm:ptLst>
  <dgm:cxnLst>
    <dgm:cxn modelId="{9F2BA20E-91C4-48C0-A5E3-E12473F21979}" type="presOf" srcId="{F6650F18-998B-40F4-BAD6-DAB08A3A357D}" destId="{1858ACB8-751B-4CE4-9DB7-2C427708521A}" srcOrd="0" destOrd="0" presId="urn:microsoft.com/office/officeart/2005/8/layout/process1"/>
    <dgm:cxn modelId="{48630F78-54EA-45B0-A0D3-592135673016}" type="presOf" srcId="{F6650F18-998B-40F4-BAD6-DAB08A3A357D}" destId="{B2861202-7BB2-4499-9AD5-5D9E4BAC8DCC}" srcOrd="1" destOrd="0" presId="urn:microsoft.com/office/officeart/2005/8/layout/process1"/>
    <dgm:cxn modelId="{7FD9538C-D286-4935-95EF-6B6992E99A4B}" srcId="{696D944C-2B92-4A12-AA6F-185581FF8FCE}" destId="{EFAE9431-7C7F-4014-9D79-9BA20E9F30EE}" srcOrd="1" destOrd="0" parTransId="{68FCB9FD-3049-459D-AC96-C71064292893}" sibTransId="{E0CA7D74-1EAE-4183-A665-292B6BFB0DF0}"/>
    <dgm:cxn modelId="{17AC94B3-C884-4ABF-8686-C80E4BFCACD9}" type="presOf" srcId="{EFAE9431-7C7F-4014-9D79-9BA20E9F30EE}" destId="{43E8D90F-B075-4367-A7F0-AE7B89064E07}" srcOrd="0" destOrd="0" presId="urn:microsoft.com/office/officeart/2005/8/layout/process1"/>
    <dgm:cxn modelId="{3DC775D5-726D-4368-A2E8-45CDFBE60D76}" type="presOf" srcId="{29372ACD-21E6-4B47-AB0B-A284FBEC54EC}" destId="{38528314-5126-482B-970E-E75515AE1DFD}" srcOrd="0" destOrd="0" presId="urn:microsoft.com/office/officeart/2005/8/layout/process1"/>
    <dgm:cxn modelId="{D2E781D8-273A-4B83-818F-6B724A1D2E36}" srcId="{696D944C-2B92-4A12-AA6F-185581FF8FCE}" destId="{29372ACD-21E6-4B47-AB0B-A284FBEC54EC}" srcOrd="0" destOrd="0" parTransId="{2CC44088-71EC-4B46-8C6C-9AC2420A5B4D}" sibTransId="{F6650F18-998B-40F4-BAD6-DAB08A3A357D}"/>
    <dgm:cxn modelId="{FAA1B6FD-914E-4DD0-A4FE-71579F4EEAD7}" type="presOf" srcId="{696D944C-2B92-4A12-AA6F-185581FF8FCE}" destId="{903B1933-4464-4FE5-9C03-5E9F5ECF2250}" srcOrd="0" destOrd="0" presId="urn:microsoft.com/office/officeart/2005/8/layout/process1"/>
    <dgm:cxn modelId="{0A25B5B1-0CAF-433E-AE10-C4FC96DF5E0C}" type="presParOf" srcId="{903B1933-4464-4FE5-9C03-5E9F5ECF2250}" destId="{38528314-5126-482B-970E-E75515AE1DFD}" srcOrd="0" destOrd="0" presId="urn:microsoft.com/office/officeart/2005/8/layout/process1"/>
    <dgm:cxn modelId="{B0DA672E-5135-4EA6-90F2-F6CAEABD93E4}" type="presParOf" srcId="{903B1933-4464-4FE5-9C03-5E9F5ECF2250}" destId="{1858ACB8-751B-4CE4-9DB7-2C427708521A}" srcOrd="1" destOrd="0" presId="urn:microsoft.com/office/officeart/2005/8/layout/process1"/>
    <dgm:cxn modelId="{EE8FAEAE-6C21-4796-B21D-0977F0581E6A}" type="presParOf" srcId="{1858ACB8-751B-4CE4-9DB7-2C427708521A}" destId="{B2861202-7BB2-4499-9AD5-5D9E4BAC8DCC}" srcOrd="0" destOrd="0" presId="urn:microsoft.com/office/officeart/2005/8/layout/process1"/>
    <dgm:cxn modelId="{452B2F79-74CB-457A-A89C-7EA2A43E3EF3}" type="presParOf" srcId="{903B1933-4464-4FE5-9C03-5E9F5ECF2250}" destId="{43E8D90F-B075-4367-A7F0-AE7B89064E0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B8D27AE-4A3B-4650-B586-FD68619324A2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7558E9A-DC6A-4625-800F-1F9E199F3E1E}">
      <dgm:prSet phldrT="[Текст]" custT="1"/>
      <dgm:spPr/>
      <dgm:t>
        <a:bodyPr/>
        <a:lstStyle/>
        <a:p>
          <a:r>
            <a:rPr lang="ru-RU" sz="2300" dirty="0">
              <a:latin typeface="Times New Roman" pitchFamily="18" charset="0"/>
              <a:cs typeface="Times New Roman" pitchFamily="18" charset="0"/>
            </a:rPr>
            <a:t>Изучение влияния состава питательной среды на биохимический состав клеток (Г.Л. </a:t>
          </a:r>
          <a:r>
            <a:rPr lang="ru-RU" sz="2300" dirty="0" err="1">
              <a:latin typeface="Times New Roman" pitchFamily="18" charset="0"/>
              <a:cs typeface="Times New Roman" pitchFamily="18" charset="0"/>
            </a:rPr>
            <a:t>Клячко-Гурвич</a:t>
          </a:r>
          <a:r>
            <a:rPr lang="ru-RU" sz="2300" dirty="0">
              <a:latin typeface="Times New Roman" pitchFamily="18" charset="0"/>
              <a:cs typeface="Times New Roman" pitchFamily="18" charset="0"/>
            </a:rPr>
            <a:t> и В.Е. </a:t>
          </a:r>
          <a:r>
            <a:rPr lang="ru-RU" sz="2300" dirty="0" err="1">
              <a:latin typeface="Times New Roman" pitchFamily="18" charset="0"/>
              <a:cs typeface="Times New Roman" pitchFamily="18" charset="0"/>
            </a:rPr>
            <a:t>Семененко</a:t>
          </a:r>
          <a:r>
            <a:rPr lang="ru-RU" sz="2300" dirty="0">
              <a:latin typeface="Times New Roman" pitchFamily="18" charset="0"/>
              <a:cs typeface="Times New Roman" pitchFamily="18" charset="0"/>
            </a:rPr>
            <a:t>):</a:t>
          </a:r>
          <a:endParaRPr lang="ru-RU" sz="2300" dirty="0"/>
        </a:p>
      </dgm:t>
    </dgm:pt>
    <dgm:pt modelId="{C74366C2-D50D-4A1D-BAD9-6148EFC07474}" type="parTrans" cxnId="{77E33E81-5471-4290-BE4B-66A0E6197034}">
      <dgm:prSet/>
      <dgm:spPr/>
      <dgm:t>
        <a:bodyPr/>
        <a:lstStyle/>
        <a:p>
          <a:endParaRPr lang="ru-RU" sz="2300"/>
        </a:p>
      </dgm:t>
    </dgm:pt>
    <dgm:pt modelId="{5D65A1A0-C85C-40B1-ADB1-301C109241D7}" type="sibTrans" cxnId="{77E33E81-5471-4290-BE4B-66A0E6197034}">
      <dgm:prSet/>
      <dgm:spPr/>
      <dgm:t>
        <a:bodyPr/>
        <a:lstStyle/>
        <a:p>
          <a:endParaRPr lang="ru-RU" sz="2300"/>
        </a:p>
      </dgm:t>
    </dgm:pt>
    <dgm:pt modelId="{18ED827D-BB4B-4B8A-961B-908BF264EBD4}">
      <dgm:prSet phldrT="[Текст]" custT="1"/>
      <dgm:spPr/>
      <dgm:t>
        <a:bodyPr/>
        <a:lstStyle/>
        <a:p>
          <a:r>
            <a:rPr lang="ru-RU" sz="2300" dirty="0">
              <a:latin typeface="Times New Roman" pitchFamily="18" charset="0"/>
              <a:cs typeface="Times New Roman" pitchFamily="18" charset="0"/>
            </a:rPr>
            <a:t>Лишенные азотсодержащих веществ клетки </a:t>
          </a:r>
          <a:r>
            <a:rPr lang="ru-RU" sz="2300" i="1" dirty="0">
              <a:latin typeface="Times New Roman" pitchFamily="18" charset="0"/>
              <a:cs typeface="Times New Roman" pitchFamily="18" charset="0"/>
            </a:rPr>
            <a:t>Chlorella</a:t>
          </a:r>
          <a:r>
            <a:rPr lang="ru-RU" sz="23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i="1" dirty="0" err="1">
              <a:latin typeface="Times New Roman" pitchFamily="18" charset="0"/>
              <a:cs typeface="Times New Roman" pitchFamily="18" charset="0"/>
            </a:rPr>
            <a:t>pyrenoidosa</a:t>
          </a:r>
          <a:r>
            <a:rPr lang="ru-RU" sz="2300" dirty="0">
              <a:latin typeface="Times New Roman" pitchFamily="18" charset="0"/>
              <a:cs typeface="Times New Roman" pitchFamily="18" charset="0"/>
            </a:rPr>
            <a:t> сохраняют фотосинтетическую активность; также наблюдается рост сухой биомассы за счет синтеза липидов, 75% которых составляли жирные кислоты.</a:t>
          </a:r>
          <a:endParaRPr lang="ru-RU" sz="2300" dirty="0"/>
        </a:p>
      </dgm:t>
    </dgm:pt>
    <dgm:pt modelId="{9B8A6923-CC58-4EA8-92FB-1D719DC8F2B4}" type="parTrans" cxnId="{247DAFEF-C3C3-4839-916B-678151AB6D5C}">
      <dgm:prSet/>
      <dgm:spPr/>
      <dgm:t>
        <a:bodyPr/>
        <a:lstStyle/>
        <a:p>
          <a:endParaRPr lang="ru-RU" sz="2300"/>
        </a:p>
      </dgm:t>
    </dgm:pt>
    <dgm:pt modelId="{2879940D-1967-4E76-87C9-9FD524EEE85F}" type="sibTrans" cxnId="{247DAFEF-C3C3-4839-916B-678151AB6D5C}">
      <dgm:prSet/>
      <dgm:spPr/>
      <dgm:t>
        <a:bodyPr/>
        <a:lstStyle/>
        <a:p>
          <a:endParaRPr lang="ru-RU" sz="2300"/>
        </a:p>
      </dgm:t>
    </dgm:pt>
    <dgm:pt modelId="{1D412378-1667-407B-AA27-282BCC2E97B9}">
      <dgm:prSet phldrT="[Текст]" custT="1"/>
      <dgm:spPr/>
      <dgm:t>
        <a:bodyPr/>
        <a:lstStyle/>
        <a:p>
          <a:r>
            <a:rPr lang="ru-RU" sz="2300" dirty="0">
              <a:latin typeface="Times New Roman" pitchFamily="18" charset="0"/>
              <a:cs typeface="Times New Roman" pitchFamily="18" charset="0"/>
            </a:rPr>
            <a:t>При стрессовом культивировании увеличение содержания липидов происходит за счет увеличения в 11 р. концентрации олеиновой кислоты.</a:t>
          </a:r>
          <a:endParaRPr lang="ru-RU" sz="2300" dirty="0"/>
        </a:p>
      </dgm:t>
    </dgm:pt>
    <dgm:pt modelId="{5F541486-7289-41D1-9F20-4E98D560D711}" type="parTrans" cxnId="{F2DA819D-176B-46BF-B03D-F8473103E2E4}">
      <dgm:prSet/>
      <dgm:spPr/>
      <dgm:t>
        <a:bodyPr/>
        <a:lstStyle/>
        <a:p>
          <a:endParaRPr lang="ru-RU"/>
        </a:p>
      </dgm:t>
    </dgm:pt>
    <dgm:pt modelId="{135A08FA-8EBE-4148-A2F7-D862B81EFAF9}" type="sibTrans" cxnId="{F2DA819D-176B-46BF-B03D-F8473103E2E4}">
      <dgm:prSet/>
      <dgm:spPr/>
      <dgm:t>
        <a:bodyPr/>
        <a:lstStyle/>
        <a:p>
          <a:endParaRPr lang="ru-RU"/>
        </a:p>
      </dgm:t>
    </dgm:pt>
    <dgm:pt modelId="{C5D48762-99F1-4732-AE5A-3BF1C013764D}" type="pres">
      <dgm:prSet presAssocID="{4B8D27AE-4A3B-4650-B586-FD68619324A2}" presName="Name0" presStyleCnt="0">
        <dgm:presLayoutVars>
          <dgm:dir/>
          <dgm:animLvl val="lvl"/>
          <dgm:resizeHandles val="exact"/>
        </dgm:presLayoutVars>
      </dgm:prSet>
      <dgm:spPr/>
    </dgm:pt>
    <dgm:pt modelId="{34825ABE-CA24-45DC-8C69-1E6CDC4BA08A}" type="pres">
      <dgm:prSet presAssocID="{1D412378-1667-407B-AA27-282BCC2E97B9}" presName="boxAndChildren" presStyleCnt="0"/>
      <dgm:spPr/>
    </dgm:pt>
    <dgm:pt modelId="{D1855BBF-1F78-4569-9407-45FCEDACF2AF}" type="pres">
      <dgm:prSet presAssocID="{1D412378-1667-407B-AA27-282BCC2E97B9}" presName="parentTextBox" presStyleLbl="node1" presStyleIdx="0" presStyleCnt="3" custScaleY="84280"/>
      <dgm:spPr/>
    </dgm:pt>
    <dgm:pt modelId="{1164A1C7-ED5D-4378-B1BD-3FA287152956}" type="pres">
      <dgm:prSet presAssocID="{2879940D-1967-4E76-87C9-9FD524EEE85F}" presName="sp" presStyleCnt="0"/>
      <dgm:spPr/>
    </dgm:pt>
    <dgm:pt modelId="{ACA5073A-99B5-4D6B-8602-FE18485C0164}" type="pres">
      <dgm:prSet presAssocID="{18ED827D-BB4B-4B8A-961B-908BF264EBD4}" presName="arrowAndChildren" presStyleCnt="0"/>
      <dgm:spPr/>
    </dgm:pt>
    <dgm:pt modelId="{83BEEF22-BFBB-451D-938A-C9C8D793AD89}" type="pres">
      <dgm:prSet presAssocID="{18ED827D-BB4B-4B8A-961B-908BF264EBD4}" presName="parentTextArrow" presStyleLbl="node1" presStyleIdx="1" presStyleCnt="3"/>
      <dgm:spPr/>
    </dgm:pt>
    <dgm:pt modelId="{00E0DEC8-5AAE-46A8-8297-B33CA0A7F3C4}" type="pres">
      <dgm:prSet presAssocID="{5D65A1A0-C85C-40B1-ADB1-301C109241D7}" presName="sp" presStyleCnt="0"/>
      <dgm:spPr/>
    </dgm:pt>
    <dgm:pt modelId="{ED6C3EFE-9445-4B37-B190-FA3EAFF458CB}" type="pres">
      <dgm:prSet presAssocID="{77558E9A-DC6A-4625-800F-1F9E199F3E1E}" presName="arrowAndChildren" presStyleCnt="0"/>
      <dgm:spPr/>
    </dgm:pt>
    <dgm:pt modelId="{9854192F-9842-4D86-9D94-319B3B9E3544}" type="pres">
      <dgm:prSet presAssocID="{77558E9A-DC6A-4625-800F-1F9E199F3E1E}" presName="parentTextArrow" presStyleLbl="node1" presStyleIdx="2" presStyleCnt="3" custScaleY="67553"/>
      <dgm:spPr/>
    </dgm:pt>
  </dgm:ptLst>
  <dgm:cxnLst>
    <dgm:cxn modelId="{06CB5D65-E803-4984-AE34-3413FE915267}" type="presOf" srcId="{4B8D27AE-4A3B-4650-B586-FD68619324A2}" destId="{C5D48762-99F1-4732-AE5A-3BF1C013764D}" srcOrd="0" destOrd="0" presId="urn:microsoft.com/office/officeart/2005/8/layout/process4"/>
    <dgm:cxn modelId="{03E2FC6D-2947-4E38-A521-71D12CF607BA}" type="presOf" srcId="{77558E9A-DC6A-4625-800F-1F9E199F3E1E}" destId="{9854192F-9842-4D86-9D94-319B3B9E3544}" srcOrd="0" destOrd="0" presId="urn:microsoft.com/office/officeart/2005/8/layout/process4"/>
    <dgm:cxn modelId="{77E33E81-5471-4290-BE4B-66A0E6197034}" srcId="{4B8D27AE-4A3B-4650-B586-FD68619324A2}" destId="{77558E9A-DC6A-4625-800F-1F9E199F3E1E}" srcOrd="0" destOrd="0" parTransId="{C74366C2-D50D-4A1D-BAD9-6148EFC07474}" sibTransId="{5D65A1A0-C85C-40B1-ADB1-301C109241D7}"/>
    <dgm:cxn modelId="{F2DA819D-176B-46BF-B03D-F8473103E2E4}" srcId="{4B8D27AE-4A3B-4650-B586-FD68619324A2}" destId="{1D412378-1667-407B-AA27-282BCC2E97B9}" srcOrd="2" destOrd="0" parTransId="{5F541486-7289-41D1-9F20-4E98D560D711}" sibTransId="{135A08FA-8EBE-4148-A2F7-D862B81EFAF9}"/>
    <dgm:cxn modelId="{1FFF10A1-EE7B-417B-83E3-C618B434BC61}" type="presOf" srcId="{18ED827D-BB4B-4B8A-961B-908BF264EBD4}" destId="{83BEEF22-BFBB-451D-938A-C9C8D793AD89}" srcOrd="0" destOrd="0" presId="urn:microsoft.com/office/officeart/2005/8/layout/process4"/>
    <dgm:cxn modelId="{247DAFEF-C3C3-4839-916B-678151AB6D5C}" srcId="{4B8D27AE-4A3B-4650-B586-FD68619324A2}" destId="{18ED827D-BB4B-4B8A-961B-908BF264EBD4}" srcOrd="1" destOrd="0" parTransId="{9B8A6923-CC58-4EA8-92FB-1D719DC8F2B4}" sibTransId="{2879940D-1967-4E76-87C9-9FD524EEE85F}"/>
    <dgm:cxn modelId="{32E5D3F0-AC61-4C97-9B15-2AE2D7F0CE23}" type="presOf" srcId="{1D412378-1667-407B-AA27-282BCC2E97B9}" destId="{D1855BBF-1F78-4569-9407-45FCEDACF2AF}" srcOrd="0" destOrd="0" presId="urn:microsoft.com/office/officeart/2005/8/layout/process4"/>
    <dgm:cxn modelId="{C205A9C4-EAAD-41C8-8F6E-B7EA379E9748}" type="presParOf" srcId="{C5D48762-99F1-4732-AE5A-3BF1C013764D}" destId="{34825ABE-CA24-45DC-8C69-1E6CDC4BA08A}" srcOrd="0" destOrd="0" presId="urn:microsoft.com/office/officeart/2005/8/layout/process4"/>
    <dgm:cxn modelId="{BB28C7BF-4C42-4525-AEF1-1ED42296DB94}" type="presParOf" srcId="{34825ABE-CA24-45DC-8C69-1E6CDC4BA08A}" destId="{D1855BBF-1F78-4569-9407-45FCEDACF2AF}" srcOrd="0" destOrd="0" presId="urn:microsoft.com/office/officeart/2005/8/layout/process4"/>
    <dgm:cxn modelId="{3DB4A813-95DC-4A34-9141-E15DCC1E2F27}" type="presParOf" srcId="{C5D48762-99F1-4732-AE5A-3BF1C013764D}" destId="{1164A1C7-ED5D-4378-B1BD-3FA287152956}" srcOrd="1" destOrd="0" presId="urn:microsoft.com/office/officeart/2005/8/layout/process4"/>
    <dgm:cxn modelId="{C3DC2625-BE70-4683-BF1F-9A2679B2ACBE}" type="presParOf" srcId="{C5D48762-99F1-4732-AE5A-3BF1C013764D}" destId="{ACA5073A-99B5-4D6B-8602-FE18485C0164}" srcOrd="2" destOrd="0" presId="urn:microsoft.com/office/officeart/2005/8/layout/process4"/>
    <dgm:cxn modelId="{AFCB16B7-33B5-4E48-B993-6284299D5DB7}" type="presParOf" srcId="{ACA5073A-99B5-4D6B-8602-FE18485C0164}" destId="{83BEEF22-BFBB-451D-938A-C9C8D793AD89}" srcOrd="0" destOrd="0" presId="urn:microsoft.com/office/officeart/2005/8/layout/process4"/>
    <dgm:cxn modelId="{2C30653A-F1D3-4418-85C7-44A867291181}" type="presParOf" srcId="{C5D48762-99F1-4732-AE5A-3BF1C013764D}" destId="{00E0DEC8-5AAE-46A8-8297-B33CA0A7F3C4}" srcOrd="3" destOrd="0" presId="urn:microsoft.com/office/officeart/2005/8/layout/process4"/>
    <dgm:cxn modelId="{A2535C21-443A-45F2-8055-989BAABB2FE0}" type="presParOf" srcId="{C5D48762-99F1-4732-AE5A-3BF1C013764D}" destId="{ED6C3EFE-9445-4B37-B190-FA3EAFF458CB}" srcOrd="4" destOrd="0" presId="urn:microsoft.com/office/officeart/2005/8/layout/process4"/>
    <dgm:cxn modelId="{B9502D76-8BD0-476E-AED7-9F68DC6B5E34}" type="presParOf" srcId="{ED6C3EFE-9445-4B37-B190-FA3EAFF458CB}" destId="{9854192F-9842-4D86-9D94-319B3B9E354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92DF59C-3F87-4EEE-BBD5-C9A54B880672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7BE09E2-292E-4DF6-A7B1-72F015C4C9B4}">
      <dgm:prSet phldrT="[Текст]" custT="1"/>
      <dgm:spPr/>
      <dgm:t>
        <a:bodyPr/>
        <a:lstStyle/>
        <a:p>
          <a:r>
            <a:rPr lang="ru-RU" sz="2300" dirty="0">
              <a:latin typeface="Times New Roman" pitchFamily="18" charset="0"/>
              <a:cs typeface="Times New Roman" pitchFamily="18" charset="0"/>
            </a:rPr>
            <a:t>В зависимости от условий выращивания </a:t>
          </a:r>
          <a:r>
            <a:rPr lang="ru-RU" sz="2300" dirty="0" err="1">
              <a:latin typeface="Times New Roman" pitchFamily="18" charset="0"/>
              <a:cs typeface="Times New Roman" pitchFamily="18" charset="0"/>
            </a:rPr>
            <a:t>микроводоросли</a:t>
          </a:r>
          <a:r>
            <a:rPr lang="ru-RU" sz="2300" dirty="0">
              <a:latin typeface="Times New Roman" pitchFamily="18" charset="0"/>
              <a:cs typeface="Times New Roman" pitchFamily="18" charset="0"/>
            </a:rPr>
            <a:t> продуцируют</a:t>
          </a:r>
          <a:endParaRPr lang="ru-RU" sz="2300" dirty="0"/>
        </a:p>
      </dgm:t>
    </dgm:pt>
    <dgm:pt modelId="{1721B546-DEC3-4862-9B56-6F84A38906A2}" type="parTrans" cxnId="{17A206AB-685E-40B5-AE54-C36EE18043F2}">
      <dgm:prSet/>
      <dgm:spPr/>
      <dgm:t>
        <a:bodyPr/>
        <a:lstStyle/>
        <a:p>
          <a:endParaRPr lang="ru-RU" sz="2300"/>
        </a:p>
      </dgm:t>
    </dgm:pt>
    <dgm:pt modelId="{953EDB4B-8063-47BA-9BA7-6ED6D9A3E5CE}" type="sibTrans" cxnId="{17A206AB-685E-40B5-AE54-C36EE18043F2}">
      <dgm:prSet/>
      <dgm:spPr/>
      <dgm:t>
        <a:bodyPr/>
        <a:lstStyle/>
        <a:p>
          <a:endParaRPr lang="ru-RU" sz="2300"/>
        </a:p>
      </dgm:t>
    </dgm:pt>
    <dgm:pt modelId="{A5A13361-31C0-4550-96E0-F7D7BBDFAF87}">
      <dgm:prSet phldrT="[Текст]" custT="1"/>
      <dgm:spPr/>
      <dgm:t>
        <a:bodyPr/>
        <a:lstStyle/>
        <a:p>
          <a:r>
            <a:rPr lang="el-GR" sz="2300" dirty="0">
              <a:latin typeface="Times New Roman" pitchFamily="18" charset="0"/>
              <a:cs typeface="Times New Roman" pitchFamily="18" charset="0"/>
            </a:rPr>
            <a:t>α</a:t>
          </a:r>
          <a:r>
            <a:rPr lang="ru-RU" sz="2300" dirty="0">
              <a:latin typeface="Times New Roman" pitchFamily="18" charset="0"/>
              <a:cs typeface="Times New Roman" pitchFamily="18" charset="0"/>
            </a:rPr>
            <a:t>-линоленовую кислоту (АЛК)</a:t>
          </a:r>
          <a:endParaRPr lang="ru-RU" sz="2300" dirty="0"/>
        </a:p>
      </dgm:t>
    </dgm:pt>
    <dgm:pt modelId="{3CC68304-2180-448C-81E8-EA618A727D76}" type="parTrans" cxnId="{D3A7F615-C8CD-4B7C-8D2E-FC02203000B4}">
      <dgm:prSet/>
      <dgm:spPr/>
      <dgm:t>
        <a:bodyPr/>
        <a:lstStyle/>
        <a:p>
          <a:endParaRPr lang="ru-RU" sz="2300"/>
        </a:p>
      </dgm:t>
    </dgm:pt>
    <dgm:pt modelId="{08A50936-CB3E-4567-A18A-DF40C17A5025}" type="sibTrans" cxnId="{D3A7F615-C8CD-4B7C-8D2E-FC02203000B4}">
      <dgm:prSet/>
      <dgm:spPr/>
      <dgm:t>
        <a:bodyPr/>
        <a:lstStyle/>
        <a:p>
          <a:endParaRPr lang="ru-RU" sz="2300"/>
        </a:p>
      </dgm:t>
    </dgm:pt>
    <dgm:pt modelId="{C23B06CB-A25C-412B-AA63-AEBE7F0C070C}">
      <dgm:prSet phldrT="[Текст]" custT="1"/>
      <dgm:spPr/>
      <dgm:t>
        <a:bodyPr/>
        <a:lstStyle/>
        <a:p>
          <a:r>
            <a:rPr lang="el-GR" sz="2300" dirty="0">
              <a:latin typeface="Times New Roman" pitchFamily="18" charset="0"/>
              <a:cs typeface="Times New Roman" pitchFamily="18" charset="0"/>
            </a:rPr>
            <a:t>γ</a:t>
          </a:r>
          <a:r>
            <a:rPr lang="ru-RU" sz="2300" dirty="0">
              <a:latin typeface="Times New Roman" pitchFamily="18" charset="0"/>
              <a:cs typeface="Times New Roman" pitchFamily="18" charset="0"/>
            </a:rPr>
            <a:t>-линоленовую кислоту (ГЛК)</a:t>
          </a:r>
          <a:endParaRPr lang="ru-RU" sz="2300" dirty="0"/>
        </a:p>
      </dgm:t>
    </dgm:pt>
    <dgm:pt modelId="{83F90020-2892-4108-BEFF-8D3F93CFD92F}" type="parTrans" cxnId="{1A2F2A09-48F3-4800-B1E6-9398B12F7A4E}">
      <dgm:prSet/>
      <dgm:spPr/>
      <dgm:t>
        <a:bodyPr/>
        <a:lstStyle/>
        <a:p>
          <a:endParaRPr lang="ru-RU" sz="2300"/>
        </a:p>
      </dgm:t>
    </dgm:pt>
    <dgm:pt modelId="{24D7FAFF-CF54-4C4D-8D63-6B7A8ABF4C7A}" type="sibTrans" cxnId="{1A2F2A09-48F3-4800-B1E6-9398B12F7A4E}">
      <dgm:prSet/>
      <dgm:spPr/>
      <dgm:t>
        <a:bodyPr/>
        <a:lstStyle/>
        <a:p>
          <a:endParaRPr lang="ru-RU" sz="2300"/>
        </a:p>
      </dgm:t>
    </dgm:pt>
    <dgm:pt modelId="{58571790-6BE5-4A0A-9F9B-C94188725F84}" type="pres">
      <dgm:prSet presAssocID="{D92DF59C-3F87-4EEE-BBD5-C9A54B8806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9CF154-E056-4C76-8D2A-84970B1D9673}" type="pres">
      <dgm:prSet presAssocID="{97BE09E2-292E-4DF6-A7B1-72F015C4C9B4}" presName="hierRoot1" presStyleCnt="0"/>
      <dgm:spPr/>
    </dgm:pt>
    <dgm:pt modelId="{8596F859-CB85-4870-A5E5-A3E60CBABA0B}" type="pres">
      <dgm:prSet presAssocID="{97BE09E2-292E-4DF6-A7B1-72F015C4C9B4}" presName="composite" presStyleCnt="0"/>
      <dgm:spPr/>
    </dgm:pt>
    <dgm:pt modelId="{EB28579B-3923-4EEC-9E05-DCBAA6ABC7A4}" type="pres">
      <dgm:prSet presAssocID="{97BE09E2-292E-4DF6-A7B1-72F015C4C9B4}" presName="background" presStyleLbl="node0" presStyleIdx="0" presStyleCnt="1"/>
      <dgm:spPr/>
    </dgm:pt>
    <dgm:pt modelId="{DBDEF46F-5BC1-4C18-A050-75DF10A29F48}" type="pres">
      <dgm:prSet presAssocID="{97BE09E2-292E-4DF6-A7B1-72F015C4C9B4}" presName="text" presStyleLbl="fgAcc0" presStyleIdx="0" presStyleCnt="1" custScaleX="614385">
        <dgm:presLayoutVars>
          <dgm:chPref val="3"/>
        </dgm:presLayoutVars>
      </dgm:prSet>
      <dgm:spPr/>
    </dgm:pt>
    <dgm:pt modelId="{0C795FAC-F9C5-466B-814D-4AFBD981ED56}" type="pres">
      <dgm:prSet presAssocID="{97BE09E2-292E-4DF6-A7B1-72F015C4C9B4}" presName="hierChild2" presStyleCnt="0"/>
      <dgm:spPr/>
    </dgm:pt>
    <dgm:pt modelId="{A886B3C0-67C4-4580-B800-B67D79EF9391}" type="pres">
      <dgm:prSet presAssocID="{3CC68304-2180-448C-81E8-EA618A727D76}" presName="Name10" presStyleLbl="parChTrans1D2" presStyleIdx="0" presStyleCnt="2"/>
      <dgm:spPr/>
    </dgm:pt>
    <dgm:pt modelId="{54DA5670-CC03-4E46-9DBA-11652EE3F3E9}" type="pres">
      <dgm:prSet presAssocID="{A5A13361-31C0-4550-96E0-F7D7BBDFAF87}" presName="hierRoot2" presStyleCnt="0"/>
      <dgm:spPr/>
    </dgm:pt>
    <dgm:pt modelId="{C0237C90-5714-445E-B1DC-ECF866C723C2}" type="pres">
      <dgm:prSet presAssocID="{A5A13361-31C0-4550-96E0-F7D7BBDFAF87}" presName="composite2" presStyleCnt="0"/>
      <dgm:spPr/>
    </dgm:pt>
    <dgm:pt modelId="{9911F27F-C836-4F6C-9381-0B23DEBB45B3}" type="pres">
      <dgm:prSet presAssocID="{A5A13361-31C0-4550-96E0-F7D7BBDFAF87}" presName="background2" presStyleLbl="node2" presStyleIdx="0" presStyleCnt="2"/>
      <dgm:spPr/>
    </dgm:pt>
    <dgm:pt modelId="{06267327-42ED-42AF-ADEA-3992D866A944}" type="pres">
      <dgm:prSet presAssocID="{A5A13361-31C0-4550-96E0-F7D7BBDFAF87}" presName="text2" presStyleLbl="fgAcc2" presStyleIdx="0" presStyleCnt="2" custScaleX="229095" custLinFactNeighborX="-61176">
        <dgm:presLayoutVars>
          <dgm:chPref val="3"/>
        </dgm:presLayoutVars>
      </dgm:prSet>
      <dgm:spPr/>
    </dgm:pt>
    <dgm:pt modelId="{999DBFAB-8D1C-4C43-A572-E2E5C04E9EF9}" type="pres">
      <dgm:prSet presAssocID="{A5A13361-31C0-4550-96E0-F7D7BBDFAF87}" presName="hierChild3" presStyleCnt="0"/>
      <dgm:spPr/>
    </dgm:pt>
    <dgm:pt modelId="{EC936385-CAF0-4EC0-8610-3B012D1F68D3}" type="pres">
      <dgm:prSet presAssocID="{83F90020-2892-4108-BEFF-8D3F93CFD92F}" presName="Name10" presStyleLbl="parChTrans1D2" presStyleIdx="1" presStyleCnt="2"/>
      <dgm:spPr/>
    </dgm:pt>
    <dgm:pt modelId="{7A4452DC-9073-41DF-B335-5E43DB8A5D72}" type="pres">
      <dgm:prSet presAssocID="{C23B06CB-A25C-412B-AA63-AEBE7F0C070C}" presName="hierRoot2" presStyleCnt="0"/>
      <dgm:spPr/>
    </dgm:pt>
    <dgm:pt modelId="{9902FFAD-9D19-4C3F-8A05-3E9C82888A7D}" type="pres">
      <dgm:prSet presAssocID="{C23B06CB-A25C-412B-AA63-AEBE7F0C070C}" presName="composite2" presStyleCnt="0"/>
      <dgm:spPr/>
    </dgm:pt>
    <dgm:pt modelId="{D97C47E6-E1D5-4716-8543-BBF3A48C9180}" type="pres">
      <dgm:prSet presAssocID="{C23B06CB-A25C-412B-AA63-AEBE7F0C070C}" presName="background2" presStyleLbl="node2" presStyleIdx="1" presStyleCnt="2"/>
      <dgm:spPr/>
    </dgm:pt>
    <dgm:pt modelId="{D5AD9790-E906-4608-8C58-CED6656C3919}" type="pres">
      <dgm:prSet presAssocID="{C23B06CB-A25C-412B-AA63-AEBE7F0C070C}" presName="text2" presStyleLbl="fgAcc2" presStyleIdx="1" presStyleCnt="2" custScaleX="229095" custLinFactNeighborX="61187">
        <dgm:presLayoutVars>
          <dgm:chPref val="3"/>
        </dgm:presLayoutVars>
      </dgm:prSet>
      <dgm:spPr/>
    </dgm:pt>
    <dgm:pt modelId="{4EE2A345-6719-4A0D-8FE6-3F2972D5ADB6}" type="pres">
      <dgm:prSet presAssocID="{C23B06CB-A25C-412B-AA63-AEBE7F0C070C}" presName="hierChild3" presStyleCnt="0"/>
      <dgm:spPr/>
    </dgm:pt>
  </dgm:ptLst>
  <dgm:cxnLst>
    <dgm:cxn modelId="{1A2F2A09-48F3-4800-B1E6-9398B12F7A4E}" srcId="{97BE09E2-292E-4DF6-A7B1-72F015C4C9B4}" destId="{C23B06CB-A25C-412B-AA63-AEBE7F0C070C}" srcOrd="1" destOrd="0" parTransId="{83F90020-2892-4108-BEFF-8D3F93CFD92F}" sibTransId="{24D7FAFF-CF54-4C4D-8D63-6B7A8ABF4C7A}"/>
    <dgm:cxn modelId="{73857F15-5D31-4EDD-8AE1-CFE14EA289F5}" type="presOf" srcId="{C23B06CB-A25C-412B-AA63-AEBE7F0C070C}" destId="{D5AD9790-E906-4608-8C58-CED6656C3919}" srcOrd="0" destOrd="0" presId="urn:microsoft.com/office/officeart/2005/8/layout/hierarchy1"/>
    <dgm:cxn modelId="{D3A7F615-C8CD-4B7C-8D2E-FC02203000B4}" srcId="{97BE09E2-292E-4DF6-A7B1-72F015C4C9B4}" destId="{A5A13361-31C0-4550-96E0-F7D7BBDFAF87}" srcOrd="0" destOrd="0" parTransId="{3CC68304-2180-448C-81E8-EA618A727D76}" sibTransId="{08A50936-CB3E-4567-A18A-DF40C17A5025}"/>
    <dgm:cxn modelId="{77F7A619-76FE-429C-AC22-16AD0319D255}" type="presOf" srcId="{D92DF59C-3F87-4EEE-BBD5-C9A54B880672}" destId="{58571790-6BE5-4A0A-9F9B-C94188725F84}" srcOrd="0" destOrd="0" presId="urn:microsoft.com/office/officeart/2005/8/layout/hierarchy1"/>
    <dgm:cxn modelId="{E248642D-BAEE-4575-BB59-68DDB9B3A00C}" type="presOf" srcId="{97BE09E2-292E-4DF6-A7B1-72F015C4C9B4}" destId="{DBDEF46F-5BC1-4C18-A050-75DF10A29F48}" srcOrd="0" destOrd="0" presId="urn:microsoft.com/office/officeart/2005/8/layout/hierarchy1"/>
    <dgm:cxn modelId="{81DAD231-7248-4ED2-9D86-617DE7BC7A5B}" type="presOf" srcId="{83F90020-2892-4108-BEFF-8D3F93CFD92F}" destId="{EC936385-CAF0-4EC0-8610-3B012D1F68D3}" srcOrd="0" destOrd="0" presId="urn:microsoft.com/office/officeart/2005/8/layout/hierarchy1"/>
    <dgm:cxn modelId="{8573C952-6610-4AF6-BCDE-099A39F6D553}" type="presOf" srcId="{A5A13361-31C0-4550-96E0-F7D7BBDFAF87}" destId="{06267327-42ED-42AF-ADEA-3992D866A944}" srcOrd="0" destOrd="0" presId="urn:microsoft.com/office/officeart/2005/8/layout/hierarchy1"/>
    <dgm:cxn modelId="{7BA84881-BBAC-4A16-9877-C32D47529BE8}" type="presOf" srcId="{3CC68304-2180-448C-81E8-EA618A727D76}" destId="{A886B3C0-67C4-4580-B800-B67D79EF9391}" srcOrd="0" destOrd="0" presId="urn:microsoft.com/office/officeart/2005/8/layout/hierarchy1"/>
    <dgm:cxn modelId="{17A206AB-685E-40B5-AE54-C36EE18043F2}" srcId="{D92DF59C-3F87-4EEE-BBD5-C9A54B880672}" destId="{97BE09E2-292E-4DF6-A7B1-72F015C4C9B4}" srcOrd="0" destOrd="0" parTransId="{1721B546-DEC3-4862-9B56-6F84A38906A2}" sibTransId="{953EDB4B-8063-47BA-9BA7-6ED6D9A3E5CE}"/>
    <dgm:cxn modelId="{EC619178-CF61-4A46-B37D-F6D455D14342}" type="presParOf" srcId="{58571790-6BE5-4A0A-9F9B-C94188725F84}" destId="{929CF154-E056-4C76-8D2A-84970B1D9673}" srcOrd="0" destOrd="0" presId="urn:microsoft.com/office/officeart/2005/8/layout/hierarchy1"/>
    <dgm:cxn modelId="{1365B2F4-A025-4B0B-80C2-B69D7B9AE37E}" type="presParOf" srcId="{929CF154-E056-4C76-8D2A-84970B1D9673}" destId="{8596F859-CB85-4870-A5E5-A3E60CBABA0B}" srcOrd="0" destOrd="0" presId="urn:microsoft.com/office/officeart/2005/8/layout/hierarchy1"/>
    <dgm:cxn modelId="{517B6C80-FE33-42D3-ABD5-91DDE15D6B94}" type="presParOf" srcId="{8596F859-CB85-4870-A5E5-A3E60CBABA0B}" destId="{EB28579B-3923-4EEC-9E05-DCBAA6ABC7A4}" srcOrd="0" destOrd="0" presId="urn:microsoft.com/office/officeart/2005/8/layout/hierarchy1"/>
    <dgm:cxn modelId="{052B74B5-1559-4B0B-8732-BA30D1412468}" type="presParOf" srcId="{8596F859-CB85-4870-A5E5-A3E60CBABA0B}" destId="{DBDEF46F-5BC1-4C18-A050-75DF10A29F48}" srcOrd="1" destOrd="0" presId="urn:microsoft.com/office/officeart/2005/8/layout/hierarchy1"/>
    <dgm:cxn modelId="{01E4745C-6674-4AAF-A58A-6E123F286F37}" type="presParOf" srcId="{929CF154-E056-4C76-8D2A-84970B1D9673}" destId="{0C795FAC-F9C5-466B-814D-4AFBD981ED56}" srcOrd="1" destOrd="0" presId="urn:microsoft.com/office/officeart/2005/8/layout/hierarchy1"/>
    <dgm:cxn modelId="{E2873F95-F97E-46BE-A8E9-6A425BAA90F6}" type="presParOf" srcId="{0C795FAC-F9C5-466B-814D-4AFBD981ED56}" destId="{A886B3C0-67C4-4580-B800-B67D79EF9391}" srcOrd="0" destOrd="0" presId="urn:microsoft.com/office/officeart/2005/8/layout/hierarchy1"/>
    <dgm:cxn modelId="{78FD100C-8BB3-43BE-B638-0F8812400056}" type="presParOf" srcId="{0C795FAC-F9C5-466B-814D-4AFBD981ED56}" destId="{54DA5670-CC03-4E46-9DBA-11652EE3F3E9}" srcOrd="1" destOrd="0" presId="urn:microsoft.com/office/officeart/2005/8/layout/hierarchy1"/>
    <dgm:cxn modelId="{C55AC8B1-0104-4B26-9CD6-7D0A96D0A830}" type="presParOf" srcId="{54DA5670-CC03-4E46-9DBA-11652EE3F3E9}" destId="{C0237C90-5714-445E-B1DC-ECF866C723C2}" srcOrd="0" destOrd="0" presId="urn:microsoft.com/office/officeart/2005/8/layout/hierarchy1"/>
    <dgm:cxn modelId="{029FEB25-33F2-4A12-B357-F8987F3150F4}" type="presParOf" srcId="{C0237C90-5714-445E-B1DC-ECF866C723C2}" destId="{9911F27F-C836-4F6C-9381-0B23DEBB45B3}" srcOrd="0" destOrd="0" presId="urn:microsoft.com/office/officeart/2005/8/layout/hierarchy1"/>
    <dgm:cxn modelId="{B4037A7D-A551-4AB9-B028-48D54F4BACAC}" type="presParOf" srcId="{C0237C90-5714-445E-B1DC-ECF866C723C2}" destId="{06267327-42ED-42AF-ADEA-3992D866A944}" srcOrd="1" destOrd="0" presId="urn:microsoft.com/office/officeart/2005/8/layout/hierarchy1"/>
    <dgm:cxn modelId="{0BAA4CEC-8A67-4AC2-B57A-6CA1B0821178}" type="presParOf" srcId="{54DA5670-CC03-4E46-9DBA-11652EE3F3E9}" destId="{999DBFAB-8D1C-4C43-A572-E2E5C04E9EF9}" srcOrd="1" destOrd="0" presId="urn:microsoft.com/office/officeart/2005/8/layout/hierarchy1"/>
    <dgm:cxn modelId="{C2D38113-A0AA-4647-8851-31B9530CD915}" type="presParOf" srcId="{0C795FAC-F9C5-466B-814D-4AFBD981ED56}" destId="{EC936385-CAF0-4EC0-8610-3B012D1F68D3}" srcOrd="2" destOrd="0" presId="urn:microsoft.com/office/officeart/2005/8/layout/hierarchy1"/>
    <dgm:cxn modelId="{D8638B0A-E88C-4AD0-B596-2448EE36B600}" type="presParOf" srcId="{0C795FAC-F9C5-466B-814D-4AFBD981ED56}" destId="{7A4452DC-9073-41DF-B335-5E43DB8A5D72}" srcOrd="3" destOrd="0" presId="urn:microsoft.com/office/officeart/2005/8/layout/hierarchy1"/>
    <dgm:cxn modelId="{CB1750CC-6F26-440B-8B01-CD6D7FE5F2FB}" type="presParOf" srcId="{7A4452DC-9073-41DF-B335-5E43DB8A5D72}" destId="{9902FFAD-9D19-4C3F-8A05-3E9C82888A7D}" srcOrd="0" destOrd="0" presId="urn:microsoft.com/office/officeart/2005/8/layout/hierarchy1"/>
    <dgm:cxn modelId="{D47AEA57-8E03-4939-9599-327EFCFB6461}" type="presParOf" srcId="{9902FFAD-9D19-4C3F-8A05-3E9C82888A7D}" destId="{D97C47E6-E1D5-4716-8543-BBF3A48C9180}" srcOrd="0" destOrd="0" presId="urn:microsoft.com/office/officeart/2005/8/layout/hierarchy1"/>
    <dgm:cxn modelId="{0CFEC21F-1907-4707-8EE1-F6BD3A16C40F}" type="presParOf" srcId="{9902FFAD-9D19-4C3F-8A05-3E9C82888A7D}" destId="{D5AD9790-E906-4608-8C58-CED6656C3919}" srcOrd="1" destOrd="0" presId="urn:microsoft.com/office/officeart/2005/8/layout/hierarchy1"/>
    <dgm:cxn modelId="{8325C630-9ED4-4ABE-966F-1F5C43050C19}" type="presParOf" srcId="{7A4452DC-9073-41DF-B335-5E43DB8A5D72}" destId="{4EE2A345-6719-4A0D-8FE6-3F2972D5AD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415AEAE-CD90-4C77-B87A-4652A2A8D007}" type="doc">
      <dgm:prSet loTypeId="urn:microsoft.com/office/officeart/2005/8/layout/process2" loCatId="process" qsTypeId="urn:microsoft.com/office/officeart/2005/8/quickstyle/simple3" qsCatId="simple" csTypeId="urn:microsoft.com/office/officeart/2005/8/colors/accent6_2" csCatId="accent6" phldr="1"/>
      <dgm:spPr/>
    </dgm:pt>
    <dgm:pt modelId="{64AB3A92-9846-4356-B05E-66B629C54C2C}">
      <dgm:prSet phldrT="[Текст]" custT="1"/>
      <dgm:spPr/>
      <dgm:t>
        <a:bodyPr/>
        <a:lstStyle/>
        <a:p>
          <a:r>
            <a:rPr lang="ru-RU" sz="2200" dirty="0">
              <a:latin typeface="Times New Roman" pitchFamily="18" charset="0"/>
              <a:cs typeface="Times New Roman" pitchFamily="18" charset="0"/>
            </a:rPr>
            <a:t>Количество в клетках микроводорослей варьирует в пределах от 0,1 до 14,2%.</a:t>
          </a:r>
        </a:p>
      </dgm:t>
    </dgm:pt>
    <dgm:pt modelId="{1999F78E-5EEE-449A-965C-3435F8911BE8}" type="parTrans" cxnId="{87E85EA3-1B6C-4C3A-AC7C-8A860F292D3E}">
      <dgm:prSet/>
      <dgm:spPr/>
      <dgm:t>
        <a:bodyPr/>
        <a:lstStyle/>
        <a:p>
          <a:endParaRPr lang="ru-RU" sz="2200">
            <a:latin typeface="Times New Roman" pitchFamily="18" charset="0"/>
            <a:cs typeface="Times New Roman" pitchFamily="18" charset="0"/>
          </a:endParaRPr>
        </a:p>
      </dgm:t>
    </dgm:pt>
    <dgm:pt modelId="{97F1182B-C66C-46CB-89B0-CCBB17E4983A}" type="sibTrans" cxnId="{87E85EA3-1B6C-4C3A-AC7C-8A860F292D3E}">
      <dgm:prSet custT="1"/>
      <dgm:spPr/>
      <dgm:t>
        <a:bodyPr/>
        <a:lstStyle/>
        <a:p>
          <a:endParaRPr lang="ru-RU" sz="2200">
            <a:latin typeface="Times New Roman" pitchFamily="18" charset="0"/>
            <a:cs typeface="Times New Roman" pitchFamily="18" charset="0"/>
          </a:endParaRPr>
        </a:p>
      </dgm:t>
    </dgm:pt>
    <dgm:pt modelId="{AFC10C3A-CE4F-4E23-8D29-9FEAF8B20123}">
      <dgm:prSet phldrT="[Текст]" custT="1"/>
      <dgm:spPr/>
      <dgm:t>
        <a:bodyPr/>
        <a:lstStyle/>
        <a:p>
          <a:r>
            <a:rPr lang="ru-RU" sz="2200" dirty="0">
              <a:latin typeface="Times New Roman" pitchFamily="18" charset="0"/>
              <a:cs typeface="Times New Roman" pitchFamily="18" charset="0"/>
            </a:rPr>
            <a:t>Максимальное содержание отмечено у </a:t>
          </a:r>
          <a:r>
            <a:rPr lang="ru-RU" sz="2200" i="1" dirty="0" err="1">
              <a:latin typeface="Times New Roman" pitchFamily="18" charset="0"/>
              <a:cs typeface="Times New Roman" pitchFamily="18" charset="0"/>
            </a:rPr>
            <a:t>Аnabena</a:t>
          </a:r>
          <a:r>
            <a:rPr lang="ru-RU" sz="22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dirty="0" err="1">
              <a:latin typeface="Times New Roman" pitchFamily="18" charset="0"/>
              <a:cs typeface="Times New Roman" pitchFamily="18" charset="0"/>
            </a:rPr>
            <a:t>spiroides</a:t>
          </a:r>
          <a:r>
            <a:rPr lang="ru-RU" sz="2200" i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i="1" dirty="0" err="1">
              <a:latin typeface="Times New Roman" pitchFamily="18" charset="0"/>
              <a:cs typeface="Times New Roman" pitchFamily="18" charset="0"/>
            </a:rPr>
            <a:t>Dunaliella</a:t>
          </a:r>
          <a:r>
            <a:rPr lang="ru-RU" sz="22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dirty="0" err="1">
              <a:latin typeface="Times New Roman" pitchFamily="18" charset="0"/>
              <a:cs typeface="Times New Roman" pitchFamily="18" charset="0"/>
            </a:rPr>
            <a:t>tertiolecta</a:t>
          </a:r>
          <a:r>
            <a:rPr lang="ru-RU" sz="2200" i="1" dirty="0">
              <a:latin typeface="Times New Roman" pitchFamily="18" charset="0"/>
              <a:cs typeface="Times New Roman" pitchFamily="18" charset="0"/>
            </a:rPr>
            <a:t>, Chlorella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2200" i="1" dirty="0" err="1">
              <a:latin typeface="Times New Roman" pitchFamily="18" charset="0"/>
              <a:cs typeface="Times New Roman" pitchFamily="18" charset="0"/>
            </a:rPr>
            <a:t>Stichococcus</a:t>
          </a:r>
          <a:r>
            <a:rPr lang="ru-RU" sz="2200" i="1" dirty="0">
              <a:latin typeface="Times New Roman" pitchFamily="18" charset="0"/>
              <a:cs typeface="Times New Roman" pitchFamily="18" charset="0"/>
            </a:rPr>
            <a:t> sp</a:t>
          </a:r>
          <a:r>
            <a:rPr lang="ru-RU" sz="2200" dirty="0">
              <a:latin typeface="Times New Roman" pitchFamily="18" charset="0"/>
              <a:cs typeface="Times New Roman" pitchFamily="18" charset="0"/>
            </a:rPr>
            <a:t>. и может достигать 25,2-43‚5%.</a:t>
          </a:r>
        </a:p>
      </dgm:t>
    </dgm:pt>
    <dgm:pt modelId="{EB1F7779-19DC-40D2-BC36-08C53000DEB1}" type="parTrans" cxnId="{658E691C-7136-4661-A4D5-639F46A6113D}">
      <dgm:prSet/>
      <dgm:spPr/>
      <dgm:t>
        <a:bodyPr/>
        <a:lstStyle/>
        <a:p>
          <a:endParaRPr lang="ru-RU" sz="2200">
            <a:latin typeface="Times New Roman" pitchFamily="18" charset="0"/>
            <a:cs typeface="Times New Roman" pitchFamily="18" charset="0"/>
          </a:endParaRPr>
        </a:p>
      </dgm:t>
    </dgm:pt>
    <dgm:pt modelId="{2E7393C0-9FF1-441D-8313-EE8399A31E5B}" type="sibTrans" cxnId="{658E691C-7136-4661-A4D5-639F46A6113D}">
      <dgm:prSet/>
      <dgm:spPr/>
      <dgm:t>
        <a:bodyPr/>
        <a:lstStyle/>
        <a:p>
          <a:endParaRPr lang="ru-RU" sz="2200">
            <a:latin typeface="Times New Roman" pitchFamily="18" charset="0"/>
            <a:cs typeface="Times New Roman" pitchFamily="18" charset="0"/>
          </a:endParaRPr>
        </a:p>
      </dgm:t>
    </dgm:pt>
    <dgm:pt modelId="{DADFCEFB-6541-444F-B957-6996EA397D85}" type="pres">
      <dgm:prSet presAssocID="{4415AEAE-CD90-4C77-B87A-4652A2A8D007}" presName="linearFlow" presStyleCnt="0">
        <dgm:presLayoutVars>
          <dgm:resizeHandles val="exact"/>
        </dgm:presLayoutVars>
      </dgm:prSet>
      <dgm:spPr/>
    </dgm:pt>
    <dgm:pt modelId="{325F7647-C519-4511-8F0F-520AD85DCBDF}" type="pres">
      <dgm:prSet presAssocID="{64AB3A92-9846-4356-B05E-66B629C54C2C}" presName="node" presStyleLbl="node1" presStyleIdx="0" presStyleCnt="2" custScaleX="117048" custScaleY="73661">
        <dgm:presLayoutVars>
          <dgm:bulletEnabled val="1"/>
        </dgm:presLayoutVars>
      </dgm:prSet>
      <dgm:spPr/>
    </dgm:pt>
    <dgm:pt modelId="{AC16B098-9FDF-4431-B144-A452FA7E2C53}" type="pres">
      <dgm:prSet presAssocID="{97F1182B-C66C-46CB-89B0-CCBB17E4983A}" presName="sibTrans" presStyleLbl="sibTrans2D1" presStyleIdx="0" presStyleCnt="1"/>
      <dgm:spPr/>
    </dgm:pt>
    <dgm:pt modelId="{9C91CA94-98A5-4844-8AD0-8FB86A9E09C9}" type="pres">
      <dgm:prSet presAssocID="{97F1182B-C66C-46CB-89B0-CCBB17E4983A}" presName="connectorText" presStyleLbl="sibTrans2D1" presStyleIdx="0" presStyleCnt="1"/>
      <dgm:spPr/>
    </dgm:pt>
    <dgm:pt modelId="{1A9A3B5F-754C-437C-B050-FE32E7E1D271}" type="pres">
      <dgm:prSet presAssocID="{AFC10C3A-CE4F-4E23-8D29-9FEAF8B20123}" presName="node" presStyleLbl="node1" presStyleIdx="1" presStyleCnt="2" custScaleX="117048">
        <dgm:presLayoutVars>
          <dgm:bulletEnabled val="1"/>
        </dgm:presLayoutVars>
      </dgm:prSet>
      <dgm:spPr/>
    </dgm:pt>
  </dgm:ptLst>
  <dgm:cxnLst>
    <dgm:cxn modelId="{53EEC306-A57C-49C8-93AC-97EA46A39B72}" type="presOf" srcId="{AFC10C3A-CE4F-4E23-8D29-9FEAF8B20123}" destId="{1A9A3B5F-754C-437C-B050-FE32E7E1D271}" srcOrd="0" destOrd="0" presId="urn:microsoft.com/office/officeart/2005/8/layout/process2"/>
    <dgm:cxn modelId="{658E691C-7136-4661-A4D5-639F46A6113D}" srcId="{4415AEAE-CD90-4C77-B87A-4652A2A8D007}" destId="{AFC10C3A-CE4F-4E23-8D29-9FEAF8B20123}" srcOrd="1" destOrd="0" parTransId="{EB1F7779-19DC-40D2-BC36-08C53000DEB1}" sibTransId="{2E7393C0-9FF1-441D-8313-EE8399A31E5B}"/>
    <dgm:cxn modelId="{2236F92C-D181-4C02-851B-A76A20FF53F1}" type="presOf" srcId="{4415AEAE-CD90-4C77-B87A-4652A2A8D007}" destId="{DADFCEFB-6541-444F-B957-6996EA397D85}" srcOrd="0" destOrd="0" presId="urn:microsoft.com/office/officeart/2005/8/layout/process2"/>
    <dgm:cxn modelId="{B321D03C-5D77-42CF-B1F9-E228BE7A03AB}" type="presOf" srcId="{97F1182B-C66C-46CB-89B0-CCBB17E4983A}" destId="{AC16B098-9FDF-4431-B144-A452FA7E2C53}" srcOrd="0" destOrd="0" presId="urn:microsoft.com/office/officeart/2005/8/layout/process2"/>
    <dgm:cxn modelId="{937AD38F-D70B-4495-94C7-BC7F2B3E88B4}" type="presOf" srcId="{64AB3A92-9846-4356-B05E-66B629C54C2C}" destId="{325F7647-C519-4511-8F0F-520AD85DCBDF}" srcOrd="0" destOrd="0" presId="urn:microsoft.com/office/officeart/2005/8/layout/process2"/>
    <dgm:cxn modelId="{87E85EA3-1B6C-4C3A-AC7C-8A860F292D3E}" srcId="{4415AEAE-CD90-4C77-B87A-4652A2A8D007}" destId="{64AB3A92-9846-4356-B05E-66B629C54C2C}" srcOrd="0" destOrd="0" parTransId="{1999F78E-5EEE-449A-965C-3435F8911BE8}" sibTransId="{97F1182B-C66C-46CB-89B0-CCBB17E4983A}"/>
    <dgm:cxn modelId="{173D8ED5-026A-40ED-A56A-0DB6ACA2EFC7}" type="presOf" srcId="{97F1182B-C66C-46CB-89B0-CCBB17E4983A}" destId="{9C91CA94-98A5-4844-8AD0-8FB86A9E09C9}" srcOrd="1" destOrd="0" presId="urn:microsoft.com/office/officeart/2005/8/layout/process2"/>
    <dgm:cxn modelId="{A64A5F85-17DB-47A1-A542-89C98267092E}" type="presParOf" srcId="{DADFCEFB-6541-444F-B957-6996EA397D85}" destId="{325F7647-C519-4511-8F0F-520AD85DCBDF}" srcOrd="0" destOrd="0" presId="urn:microsoft.com/office/officeart/2005/8/layout/process2"/>
    <dgm:cxn modelId="{F3249930-2880-42EA-B8F0-AB84F41221C3}" type="presParOf" srcId="{DADFCEFB-6541-444F-B957-6996EA397D85}" destId="{AC16B098-9FDF-4431-B144-A452FA7E2C53}" srcOrd="1" destOrd="0" presId="urn:microsoft.com/office/officeart/2005/8/layout/process2"/>
    <dgm:cxn modelId="{2863121D-E9F6-41A5-AD1F-8593BF44A5C3}" type="presParOf" srcId="{AC16B098-9FDF-4431-B144-A452FA7E2C53}" destId="{9C91CA94-98A5-4844-8AD0-8FB86A9E09C9}" srcOrd="0" destOrd="0" presId="urn:microsoft.com/office/officeart/2005/8/layout/process2"/>
    <dgm:cxn modelId="{7244436C-FDCA-443B-9893-CDA314D93AFB}" type="presParOf" srcId="{DADFCEFB-6541-444F-B957-6996EA397D85}" destId="{1A9A3B5F-754C-437C-B050-FE32E7E1D27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1E47B5F-A637-4BC2-B792-0A93B91E404A}" type="doc">
      <dgm:prSet loTypeId="urn:microsoft.com/office/officeart/2005/8/layout/b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58B7E3-8B42-4772-89A6-CDC40F3FABE2}">
      <dgm:prSet phldrT="[Текст]" custT="1"/>
      <dgm:spPr/>
      <dgm:t>
        <a:bodyPr/>
        <a:lstStyle/>
        <a:p>
          <a:r>
            <a:rPr lang="ru-RU" sz="2100" dirty="0">
              <a:latin typeface="Times New Roman" pitchFamily="18" charset="0"/>
              <a:cs typeface="Times New Roman" pitchFamily="18" charset="0"/>
            </a:rPr>
            <a:t>Культивирование штамма 8 дней до достижения стационарной фазы роста</a:t>
          </a:r>
          <a:endParaRPr lang="ru-RU" sz="2100" dirty="0"/>
        </a:p>
      </dgm:t>
    </dgm:pt>
    <dgm:pt modelId="{68F1CA91-3BC4-4295-ACB2-6601FD6F1406}" type="parTrans" cxnId="{E1AF3EF3-63A3-40E8-9118-C0268252F503}">
      <dgm:prSet/>
      <dgm:spPr/>
      <dgm:t>
        <a:bodyPr/>
        <a:lstStyle/>
        <a:p>
          <a:endParaRPr lang="ru-RU" sz="2100"/>
        </a:p>
      </dgm:t>
    </dgm:pt>
    <dgm:pt modelId="{5DFD3736-B58F-4491-BD28-AB483B2143DB}" type="sibTrans" cxnId="{E1AF3EF3-63A3-40E8-9118-C0268252F503}">
      <dgm:prSet/>
      <dgm:spPr/>
      <dgm:t>
        <a:bodyPr/>
        <a:lstStyle/>
        <a:p>
          <a:endParaRPr lang="ru-RU" sz="2100"/>
        </a:p>
      </dgm:t>
    </dgm:pt>
    <dgm:pt modelId="{F2BAA5C0-FDBE-4A09-BF00-3975EC992577}">
      <dgm:prSet phldrT="[Текст]" custT="1"/>
      <dgm:spPr/>
      <dgm:t>
        <a:bodyPr/>
        <a:lstStyle/>
        <a:p>
          <a:r>
            <a:rPr lang="ru-RU" sz="2100" dirty="0">
              <a:latin typeface="Times New Roman" pitchFamily="18" charset="0"/>
              <a:cs typeface="Times New Roman" pitchFamily="18" charset="0"/>
            </a:rPr>
            <a:t>Создание стрессовых условий (пересадка на ПС с дефицитом азота)</a:t>
          </a:r>
          <a:endParaRPr lang="ru-RU" sz="2100" dirty="0"/>
        </a:p>
      </dgm:t>
    </dgm:pt>
    <dgm:pt modelId="{E5C814FC-BE73-41F2-A6CD-C643A5B5D2B2}" type="parTrans" cxnId="{E2D0E8B4-5C86-4A48-A6FE-2F4FFE58FC98}">
      <dgm:prSet/>
      <dgm:spPr/>
      <dgm:t>
        <a:bodyPr/>
        <a:lstStyle/>
        <a:p>
          <a:endParaRPr lang="ru-RU" sz="2100"/>
        </a:p>
      </dgm:t>
    </dgm:pt>
    <dgm:pt modelId="{1A7058B3-E04C-4ECF-9FD6-E772650FB545}" type="sibTrans" cxnId="{E2D0E8B4-5C86-4A48-A6FE-2F4FFE58FC98}">
      <dgm:prSet/>
      <dgm:spPr/>
      <dgm:t>
        <a:bodyPr/>
        <a:lstStyle/>
        <a:p>
          <a:endParaRPr lang="ru-RU" sz="2100"/>
        </a:p>
      </dgm:t>
    </dgm:pt>
    <dgm:pt modelId="{2A645983-319E-4EEF-A1CD-BB8743229557}">
      <dgm:prSet phldrT="[Текст]" custT="1"/>
      <dgm:spPr/>
      <dgm:t>
        <a:bodyPr/>
        <a:lstStyle/>
        <a:p>
          <a:r>
            <a:rPr lang="ru-RU" sz="2100" dirty="0">
              <a:latin typeface="Times New Roman" pitchFamily="18" charset="0"/>
              <a:cs typeface="Times New Roman" pitchFamily="18" charset="0"/>
            </a:rPr>
            <a:t>Культивирование 5 дней</a:t>
          </a:r>
          <a:endParaRPr lang="ru-RU" sz="2100" dirty="0"/>
        </a:p>
      </dgm:t>
    </dgm:pt>
    <dgm:pt modelId="{CBC77D34-C3AE-45DE-BD25-DE2B598DFB94}" type="parTrans" cxnId="{F7C60AAF-23FC-4A17-A842-27BB12293F73}">
      <dgm:prSet/>
      <dgm:spPr/>
      <dgm:t>
        <a:bodyPr/>
        <a:lstStyle/>
        <a:p>
          <a:endParaRPr lang="ru-RU" sz="2100"/>
        </a:p>
      </dgm:t>
    </dgm:pt>
    <dgm:pt modelId="{06430BE3-8E3F-4E03-8D62-3194F1AB39BF}" type="sibTrans" cxnId="{F7C60AAF-23FC-4A17-A842-27BB12293F73}">
      <dgm:prSet/>
      <dgm:spPr/>
      <dgm:t>
        <a:bodyPr/>
        <a:lstStyle/>
        <a:p>
          <a:endParaRPr lang="ru-RU" sz="2100"/>
        </a:p>
      </dgm:t>
    </dgm:pt>
    <dgm:pt modelId="{B634CB9B-9164-4786-BC68-6B85BF39FABC}">
      <dgm:prSet phldrT="[Текст]" custT="1"/>
      <dgm:spPr/>
      <dgm:t>
        <a:bodyPr/>
        <a:lstStyle/>
        <a:p>
          <a:r>
            <a:rPr lang="ru-RU" sz="2100" dirty="0">
              <a:latin typeface="Times New Roman" pitchFamily="18" charset="0"/>
              <a:cs typeface="Times New Roman" pitchFamily="18" charset="0"/>
            </a:rPr>
            <a:t>Отделение клеток биомассы от суспензии</a:t>
          </a:r>
          <a:endParaRPr lang="ru-RU" sz="2100" dirty="0"/>
        </a:p>
      </dgm:t>
    </dgm:pt>
    <dgm:pt modelId="{E123409A-89E1-44B9-B484-76A837637D7D}" type="parTrans" cxnId="{9D0DF542-EB26-4A03-AF1B-3565C6797C8F}">
      <dgm:prSet/>
      <dgm:spPr/>
      <dgm:t>
        <a:bodyPr/>
        <a:lstStyle/>
        <a:p>
          <a:endParaRPr lang="ru-RU" sz="2100"/>
        </a:p>
      </dgm:t>
    </dgm:pt>
    <dgm:pt modelId="{21D3C172-D198-4908-A9B4-DC0859246F46}" type="sibTrans" cxnId="{9D0DF542-EB26-4A03-AF1B-3565C6797C8F}">
      <dgm:prSet/>
      <dgm:spPr/>
      <dgm:t>
        <a:bodyPr/>
        <a:lstStyle/>
        <a:p>
          <a:endParaRPr lang="ru-RU" sz="2100"/>
        </a:p>
      </dgm:t>
    </dgm:pt>
    <dgm:pt modelId="{FFBE7A1D-2BDF-4584-A78E-03D679A61562}">
      <dgm:prSet phldrT="[Текст]" custT="1"/>
      <dgm:spPr/>
      <dgm:t>
        <a:bodyPr/>
        <a:lstStyle/>
        <a:p>
          <a:r>
            <a:rPr lang="ru-RU" sz="2100" dirty="0">
              <a:latin typeface="Times New Roman" pitchFamily="18" charset="0"/>
              <a:cs typeface="Times New Roman" pitchFamily="18" charset="0"/>
            </a:rPr>
            <a:t>Разрушение стенок клеток</a:t>
          </a:r>
          <a:endParaRPr lang="ru-RU" sz="2100" dirty="0"/>
        </a:p>
      </dgm:t>
    </dgm:pt>
    <dgm:pt modelId="{C993E9D9-7A95-4E6A-991A-EAFED0460751}" type="parTrans" cxnId="{82742CD3-072A-4D68-8CF6-8240954D2D32}">
      <dgm:prSet/>
      <dgm:spPr/>
      <dgm:t>
        <a:bodyPr/>
        <a:lstStyle/>
        <a:p>
          <a:endParaRPr lang="ru-RU" sz="2100"/>
        </a:p>
      </dgm:t>
    </dgm:pt>
    <dgm:pt modelId="{D383F7FB-E3EB-4DD4-B65D-8DCF6C98E1E0}" type="sibTrans" cxnId="{82742CD3-072A-4D68-8CF6-8240954D2D32}">
      <dgm:prSet/>
      <dgm:spPr/>
      <dgm:t>
        <a:bodyPr/>
        <a:lstStyle/>
        <a:p>
          <a:endParaRPr lang="ru-RU" sz="2100"/>
        </a:p>
      </dgm:t>
    </dgm:pt>
    <dgm:pt modelId="{EE6D67BA-F954-4F77-88F1-7BB6ABC727D4}">
      <dgm:prSet phldrT="[Текст]" custT="1"/>
      <dgm:spPr/>
      <dgm:t>
        <a:bodyPr/>
        <a:lstStyle/>
        <a:p>
          <a:r>
            <a:rPr lang="ru-RU" sz="2100" dirty="0" err="1">
              <a:latin typeface="Times New Roman" pitchFamily="18" charset="0"/>
              <a:cs typeface="Times New Roman" pitchFamily="18" charset="0"/>
            </a:rPr>
            <a:t>Фосфолипиды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 будут содержаться во фракции полярного растворителя, а </a:t>
          </a:r>
          <a:r>
            <a:rPr lang="ru-RU" sz="2100" dirty="0" err="1">
              <a:latin typeface="Times New Roman" pitchFamily="18" charset="0"/>
              <a:cs typeface="Times New Roman" pitchFamily="18" charset="0"/>
            </a:rPr>
            <a:t>триглицериды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 – неполярного</a:t>
          </a:r>
          <a:endParaRPr lang="ru-RU" sz="2100" dirty="0"/>
        </a:p>
      </dgm:t>
    </dgm:pt>
    <dgm:pt modelId="{91D2F691-C81A-4205-8810-0F628EE928C0}" type="parTrans" cxnId="{DED5DF91-C2BE-4E67-A005-81C58F93AB56}">
      <dgm:prSet/>
      <dgm:spPr/>
      <dgm:t>
        <a:bodyPr/>
        <a:lstStyle/>
        <a:p>
          <a:endParaRPr lang="ru-RU" sz="2100"/>
        </a:p>
      </dgm:t>
    </dgm:pt>
    <dgm:pt modelId="{B34B7D12-444C-4B12-8012-19E5DAEE7C47}" type="sibTrans" cxnId="{DED5DF91-C2BE-4E67-A005-81C58F93AB56}">
      <dgm:prSet/>
      <dgm:spPr/>
      <dgm:t>
        <a:bodyPr/>
        <a:lstStyle/>
        <a:p>
          <a:endParaRPr lang="ru-RU" sz="2100"/>
        </a:p>
      </dgm:t>
    </dgm:pt>
    <dgm:pt modelId="{D0AEB77B-05B2-4174-B7AB-C6CEE71E1089}">
      <dgm:prSet phldrT="[Текст]" custT="1"/>
      <dgm:spPr/>
      <dgm:t>
        <a:bodyPr/>
        <a:lstStyle/>
        <a:p>
          <a:r>
            <a:rPr lang="ru-RU" sz="2100" dirty="0">
              <a:latin typeface="Times New Roman" pitchFamily="18" charset="0"/>
              <a:cs typeface="Times New Roman" pitchFamily="18" charset="0"/>
            </a:rPr>
            <a:t>Получение </a:t>
          </a:r>
          <a:r>
            <a:rPr lang="ru-RU" sz="2100" dirty="0" err="1">
              <a:latin typeface="Times New Roman" pitchFamily="18" charset="0"/>
              <a:cs typeface="Times New Roman" pitchFamily="18" charset="0"/>
            </a:rPr>
            <a:t>биотоплива</a:t>
          </a:r>
          <a:endParaRPr lang="ru-RU" sz="2100" dirty="0"/>
        </a:p>
      </dgm:t>
    </dgm:pt>
    <dgm:pt modelId="{9D37A2B6-7C33-4C6B-B5CB-B96639D305D6}" type="parTrans" cxnId="{D57DE02C-BFBD-434A-B56D-8FF048E780A9}">
      <dgm:prSet/>
      <dgm:spPr/>
      <dgm:t>
        <a:bodyPr/>
        <a:lstStyle/>
        <a:p>
          <a:endParaRPr lang="ru-RU" sz="2100"/>
        </a:p>
      </dgm:t>
    </dgm:pt>
    <dgm:pt modelId="{CCF4D263-DCF4-4611-943A-F1437616AB90}" type="sibTrans" cxnId="{D57DE02C-BFBD-434A-B56D-8FF048E780A9}">
      <dgm:prSet/>
      <dgm:spPr/>
      <dgm:t>
        <a:bodyPr/>
        <a:lstStyle/>
        <a:p>
          <a:endParaRPr lang="ru-RU" sz="2100"/>
        </a:p>
      </dgm:t>
    </dgm:pt>
    <dgm:pt modelId="{9B5131F6-5C24-49BA-88BF-3C08C0EFF19C}">
      <dgm:prSet custT="1"/>
      <dgm:spPr/>
      <dgm:t>
        <a:bodyPr/>
        <a:lstStyle/>
        <a:p>
          <a:r>
            <a:rPr lang="ru-RU" sz="2100">
              <a:latin typeface="Times New Roman" pitchFamily="18" charset="0"/>
              <a:cs typeface="Times New Roman" pitchFamily="18" charset="0"/>
            </a:rPr>
            <a:t>Извлечение липидов смесью полярного и неполярного растворителей (2-3 ч)</a:t>
          </a:r>
          <a:endParaRPr lang="ru-RU" sz="2100"/>
        </a:p>
      </dgm:t>
    </dgm:pt>
    <dgm:pt modelId="{4FBE87A9-81A4-4EFA-A611-E5C0FBE46D77}" type="parTrans" cxnId="{0164501D-149E-4B8B-BA48-0A4223A5810A}">
      <dgm:prSet/>
      <dgm:spPr/>
      <dgm:t>
        <a:bodyPr/>
        <a:lstStyle/>
        <a:p>
          <a:endParaRPr lang="ru-RU" sz="2100"/>
        </a:p>
      </dgm:t>
    </dgm:pt>
    <dgm:pt modelId="{08F88B57-FA06-4DF5-AC2A-426358AD2CF2}" type="sibTrans" cxnId="{0164501D-149E-4B8B-BA48-0A4223A5810A}">
      <dgm:prSet/>
      <dgm:spPr/>
      <dgm:t>
        <a:bodyPr/>
        <a:lstStyle/>
        <a:p>
          <a:endParaRPr lang="ru-RU" sz="2100"/>
        </a:p>
      </dgm:t>
    </dgm:pt>
    <dgm:pt modelId="{366D068E-A15A-4786-8C57-9BC17380B466}" type="pres">
      <dgm:prSet presAssocID="{11E47B5F-A637-4BC2-B792-0A93B91E404A}" presName="Name0" presStyleCnt="0">
        <dgm:presLayoutVars>
          <dgm:dir/>
          <dgm:resizeHandles/>
        </dgm:presLayoutVars>
      </dgm:prSet>
      <dgm:spPr/>
    </dgm:pt>
    <dgm:pt modelId="{95223038-80FF-47C2-BB59-1AB0C1DFAD0A}" type="pres">
      <dgm:prSet presAssocID="{D858B7E3-8B42-4772-89A6-CDC40F3FABE2}" presName="compNode" presStyleCnt="0"/>
      <dgm:spPr/>
    </dgm:pt>
    <dgm:pt modelId="{2CAFA009-E850-4E07-BF3F-FE687A219A10}" type="pres">
      <dgm:prSet presAssocID="{D858B7E3-8B42-4772-89A6-CDC40F3FABE2}" presName="dummyConnPt" presStyleCnt="0"/>
      <dgm:spPr/>
    </dgm:pt>
    <dgm:pt modelId="{F20BF4DF-69A9-4E5B-B173-1852EF08774C}" type="pres">
      <dgm:prSet presAssocID="{D858B7E3-8B42-4772-89A6-CDC40F3FABE2}" presName="node" presStyleLbl="node1" presStyleIdx="0" presStyleCnt="8" custScaleY="145246">
        <dgm:presLayoutVars>
          <dgm:bulletEnabled val="1"/>
        </dgm:presLayoutVars>
      </dgm:prSet>
      <dgm:spPr/>
    </dgm:pt>
    <dgm:pt modelId="{751F63BA-953D-44B9-96B1-1A362F03423F}" type="pres">
      <dgm:prSet presAssocID="{5DFD3736-B58F-4491-BD28-AB483B2143DB}" presName="sibTrans" presStyleLbl="bgSibTrans2D1" presStyleIdx="0" presStyleCnt="7"/>
      <dgm:spPr/>
    </dgm:pt>
    <dgm:pt modelId="{9318BE8F-A17B-4257-BC00-98F4F02C2B9C}" type="pres">
      <dgm:prSet presAssocID="{F2BAA5C0-FDBE-4A09-BF00-3975EC992577}" presName="compNode" presStyleCnt="0"/>
      <dgm:spPr/>
    </dgm:pt>
    <dgm:pt modelId="{4C17C476-BE98-4899-A73E-F0BBF93727CE}" type="pres">
      <dgm:prSet presAssocID="{F2BAA5C0-FDBE-4A09-BF00-3975EC992577}" presName="dummyConnPt" presStyleCnt="0"/>
      <dgm:spPr/>
    </dgm:pt>
    <dgm:pt modelId="{501787B0-0595-48D1-9E04-164FDC740A41}" type="pres">
      <dgm:prSet presAssocID="{F2BAA5C0-FDBE-4A09-BF00-3975EC992577}" presName="node" presStyleLbl="node1" presStyleIdx="1" presStyleCnt="8" custScaleY="115116">
        <dgm:presLayoutVars>
          <dgm:bulletEnabled val="1"/>
        </dgm:presLayoutVars>
      </dgm:prSet>
      <dgm:spPr/>
    </dgm:pt>
    <dgm:pt modelId="{C628EBEC-B72B-48AF-B922-7E6C1859FE45}" type="pres">
      <dgm:prSet presAssocID="{1A7058B3-E04C-4ECF-9FD6-E772650FB545}" presName="sibTrans" presStyleLbl="bgSibTrans2D1" presStyleIdx="1" presStyleCnt="7"/>
      <dgm:spPr/>
    </dgm:pt>
    <dgm:pt modelId="{26724725-7BDF-4030-A9D6-C9982C402927}" type="pres">
      <dgm:prSet presAssocID="{2A645983-319E-4EEF-A1CD-BB8743229557}" presName="compNode" presStyleCnt="0"/>
      <dgm:spPr/>
    </dgm:pt>
    <dgm:pt modelId="{AD937A81-D616-4666-A723-D8015AB35786}" type="pres">
      <dgm:prSet presAssocID="{2A645983-319E-4EEF-A1CD-BB8743229557}" presName="dummyConnPt" presStyleCnt="0"/>
      <dgm:spPr/>
    </dgm:pt>
    <dgm:pt modelId="{4EB6110E-DA7F-48EB-AA88-BC41EC6BEA36}" type="pres">
      <dgm:prSet presAssocID="{2A645983-319E-4EEF-A1CD-BB8743229557}" presName="node" presStyleLbl="node1" presStyleIdx="2" presStyleCnt="8" custScaleY="85036">
        <dgm:presLayoutVars>
          <dgm:bulletEnabled val="1"/>
        </dgm:presLayoutVars>
      </dgm:prSet>
      <dgm:spPr/>
    </dgm:pt>
    <dgm:pt modelId="{B1FB291C-8AAF-4771-B1ED-7D0136152128}" type="pres">
      <dgm:prSet presAssocID="{06430BE3-8E3F-4E03-8D62-3194F1AB39BF}" presName="sibTrans" presStyleLbl="bgSibTrans2D1" presStyleIdx="2" presStyleCnt="7" custAng="224665" custLinFactY="18353" custLinFactNeighborY="100000"/>
      <dgm:spPr/>
    </dgm:pt>
    <dgm:pt modelId="{F0D06D13-E89A-4EA5-AF0A-7EBA29891AAB}" type="pres">
      <dgm:prSet presAssocID="{B634CB9B-9164-4786-BC68-6B85BF39FABC}" presName="compNode" presStyleCnt="0"/>
      <dgm:spPr/>
    </dgm:pt>
    <dgm:pt modelId="{7389B0A4-E976-4AC3-9713-8E95F8535166}" type="pres">
      <dgm:prSet presAssocID="{B634CB9B-9164-4786-BC68-6B85BF39FABC}" presName="dummyConnPt" presStyleCnt="0"/>
      <dgm:spPr/>
    </dgm:pt>
    <dgm:pt modelId="{BF7F7DDA-3381-4F37-960B-C72853C3091C}" type="pres">
      <dgm:prSet presAssocID="{B634CB9B-9164-4786-BC68-6B85BF39FABC}" presName="node" presStyleLbl="node1" presStyleIdx="3" presStyleCnt="8" custScaleY="115116">
        <dgm:presLayoutVars>
          <dgm:bulletEnabled val="1"/>
        </dgm:presLayoutVars>
      </dgm:prSet>
      <dgm:spPr/>
    </dgm:pt>
    <dgm:pt modelId="{EE205B95-BD7D-40C8-B40C-AEC3D95CCF6F}" type="pres">
      <dgm:prSet presAssocID="{21D3C172-D198-4908-A9B4-DC0859246F46}" presName="sibTrans" presStyleLbl="bgSibTrans2D1" presStyleIdx="3" presStyleCnt="7"/>
      <dgm:spPr/>
    </dgm:pt>
    <dgm:pt modelId="{98ABDBF0-1BAE-4F40-BF3E-8D711923626A}" type="pres">
      <dgm:prSet presAssocID="{FFBE7A1D-2BDF-4584-A78E-03D679A61562}" presName="compNode" presStyleCnt="0"/>
      <dgm:spPr/>
    </dgm:pt>
    <dgm:pt modelId="{2511E78B-6F83-44CA-B5A7-60CBA56C9408}" type="pres">
      <dgm:prSet presAssocID="{FFBE7A1D-2BDF-4584-A78E-03D679A61562}" presName="dummyConnPt" presStyleCnt="0"/>
      <dgm:spPr/>
    </dgm:pt>
    <dgm:pt modelId="{B660B5B7-CBF6-4FDB-832D-024077B0FED6}" type="pres">
      <dgm:prSet presAssocID="{FFBE7A1D-2BDF-4584-A78E-03D679A61562}" presName="node" presStyleLbl="node1" presStyleIdx="4" presStyleCnt="8" custScaleY="85036">
        <dgm:presLayoutVars>
          <dgm:bulletEnabled val="1"/>
        </dgm:presLayoutVars>
      </dgm:prSet>
      <dgm:spPr/>
    </dgm:pt>
    <dgm:pt modelId="{3C2169C4-91A9-4CD9-B421-1D98C525BE38}" type="pres">
      <dgm:prSet presAssocID="{D383F7FB-E3EB-4DD4-B65D-8DCF6C98E1E0}" presName="sibTrans" presStyleLbl="bgSibTrans2D1" presStyleIdx="4" presStyleCnt="7"/>
      <dgm:spPr/>
    </dgm:pt>
    <dgm:pt modelId="{E517B17C-F7B5-4094-89C9-2ADD7D02505E}" type="pres">
      <dgm:prSet presAssocID="{9B5131F6-5C24-49BA-88BF-3C08C0EFF19C}" presName="compNode" presStyleCnt="0"/>
      <dgm:spPr/>
    </dgm:pt>
    <dgm:pt modelId="{46AAF99C-864C-4AEA-9D63-B73848282E6E}" type="pres">
      <dgm:prSet presAssocID="{9B5131F6-5C24-49BA-88BF-3C08C0EFF19C}" presName="dummyConnPt" presStyleCnt="0"/>
      <dgm:spPr/>
    </dgm:pt>
    <dgm:pt modelId="{07808741-763B-43CA-8F85-2BA40AEB752C}" type="pres">
      <dgm:prSet presAssocID="{9B5131F6-5C24-49BA-88BF-3C08C0EFF19C}" presName="node" presStyleLbl="node1" presStyleIdx="5" presStyleCnt="8" custScaleY="145246">
        <dgm:presLayoutVars>
          <dgm:bulletEnabled val="1"/>
        </dgm:presLayoutVars>
      </dgm:prSet>
      <dgm:spPr/>
    </dgm:pt>
    <dgm:pt modelId="{7E0E9065-5533-447F-AC7C-AA436C5A55F7}" type="pres">
      <dgm:prSet presAssocID="{08F88B57-FA06-4DF5-AC2A-426358AD2CF2}" presName="sibTrans" presStyleLbl="bgSibTrans2D1" presStyleIdx="5" presStyleCnt="7"/>
      <dgm:spPr/>
    </dgm:pt>
    <dgm:pt modelId="{EF8F872D-BA0A-47E9-9B8D-22BAB1EA5185}" type="pres">
      <dgm:prSet presAssocID="{EE6D67BA-F954-4F77-88F1-7BB6ABC727D4}" presName="compNode" presStyleCnt="0"/>
      <dgm:spPr/>
    </dgm:pt>
    <dgm:pt modelId="{1814448C-D5D6-4D2F-9CE9-79ACCCC95750}" type="pres">
      <dgm:prSet presAssocID="{EE6D67BA-F954-4F77-88F1-7BB6ABC727D4}" presName="dummyConnPt" presStyleCnt="0"/>
      <dgm:spPr/>
    </dgm:pt>
    <dgm:pt modelId="{FDC85F15-EBFB-4B0C-B445-CA87792B8A2A}" type="pres">
      <dgm:prSet presAssocID="{EE6D67BA-F954-4F77-88F1-7BB6ABC727D4}" presName="node" presStyleLbl="node1" presStyleIdx="6" presStyleCnt="8" custScaleY="145246">
        <dgm:presLayoutVars>
          <dgm:bulletEnabled val="1"/>
        </dgm:presLayoutVars>
      </dgm:prSet>
      <dgm:spPr/>
    </dgm:pt>
    <dgm:pt modelId="{34ECFD0C-FAA0-46D9-8E48-8CC748CE6C17}" type="pres">
      <dgm:prSet presAssocID="{B34B7D12-444C-4B12-8012-19E5DAEE7C47}" presName="sibTrans" presStyleLbl="bgSibTrans2D1" presStyleIdx="6" presStyleCnt="7"/>
      <dgm:spPr/>
    </dgm:pt>
    <dgm:pt modelId="{8A5915A8-9801-4BD1-86AF-AB26E83DCF27}" type="pres">
      <dgm:prSet presAssocID="{D0AEB77B-05B2-4174-B7AB-C6CEE71E1089}" presName="compNode" presStyleCnt="0"/>
      <dgm:spPr/>
    </dgm:pt>
    <dgm:pt modelId="{5CD3E301-CAA9-4108-ABEF-E99BE4179DB2}" type="pres">
      <dgm:prSet presAssocID="{D0AEB77B-05B2-4174-B7AB-C6CEE71E1089}" presName="dummyConnPt" presStyleCnt="0"/>
      <dgm:spPr/>
    </dgm:pt>
    <dgm:pt modelId="{EB71818F-99D4-4CA1-A795-FD98227892A0}" type="pres">
      <dgm:prSet presAssocID="{D0AEB77B-05B2-4174-B7AB-C6CEE71E1089}" presName="node" presStyleLbl="node1" presStyleIdx="7" presStyleCnt="8" custScaleY="85036">
        <dgm:presLayoutVars>
          <dgm:bulletEnabled val="1"/>
        </dgm:presLayoutVars>
      </dgm:prSet>
      <dgm:spPr/>
    </dgm:pt>
  </dgm:ptLst>
  <dgm:cxnLst>
    <dgm:cxn modelId="{7ADED60F-86D5-4782-BFE6-CFDB11B3BCB5}" type="presOf" srcId="{B34B7D12-444C-4B12-8012-19E5DAEE7C47}" destId="{34ECFD0C-FAA0-46D9-8E48-8CC748CE6C17}" srcOrd="0" destOrd="0" presId="urn:microsoft.com/office/officeart/2005/8/layout/bProcess4"/>
    <dgm:cxn modelId="{5927D515-AC9B-4822-8D02-DC4BED13B50C}" type="presOf" srcId="{F2BAA5C0-FDBE-4A09-BF00-3975EC992577}" destId="{501787B0-0595-48D1-9E04-164FDC740A41}" srcOrd="0" destOrd="0" presId="urn:microsoft.com/office/officeart/2005/8/layout/bProcess4"/>
    <dgm:cxn modelId="{57D0BC1C-C507-4B61-A5E6-6AC1D7B20A68}" type="presOf" srcId="{11E47B5F-A637-4BC2-B792-0A93B91E404A}" destId="{366D068E-A15A-4786-8C57-9BC17380B466}" srcOrd="0" destOrd="0" presId="urn:microsoft.com/office/officeart/2005/8/layout/bProcess4"/>
    <dgm:cxn modelId="{0164501D-149E-4B8B-BA48-0A4223A5810A}" srcId="{11E47B5F-A637-4BC2-B792-0A93B91E404A}" destId="{9B5131F6-5C24-49BA-88BF-3C08C0EFF19C}" srcOrd="5" destOrd="0" parTransId="{4FBE87A9-81A4-4EFA-A611-E5C0FBE46D77}" sibTransId="{08F88B57-FA06-4DF5-AC2A-426358AD2CF2}"/>
    <dgm:cxn modelId="{86FAC521-151F-4788-A053-273934442FBB}" type="presOf" srcId="{D383F7FB-E3EB-4DD4-B65D-8DCF6C98E1E0}" destId="{3C2169C4-91A9-4CD9-B421-1D98C525BE38}" srcOrd="0" destOrd="0" presId="urn:microsoft.com/office/officeart/2005/8/layout/bProcess4"/>
    <dgm:cxn modelId="{D57DE02C-BFBD-434A-B56D-8FF048E780A9}" srcId="{11E47B5F-A637-4BC2-B792-0A93B91E404A}" destId="{D0AEB77B-05B2-4174-B7AB-C6CEE71E1089}" srcOrd="7" destOrd="0" parTransId="{9D37A2B6-7C33-4C6B-B5CB-B96639D305D6}" sibTransId="{CCF4D263-DCF4-4611-943A-F1437616AB90}"/>
    <dgm:cxn modelId="{0D80972D-5E8D-471E-8643-5A29580D6FF2}" type="presOf" srcId="{D0AEB77B-05B2-4174-B7AB-C6CEE71E1089}" destId="{EB71818F-99D4-4CA1-A795-FD98227892A0}" srcOrd="0" destOrd="0" presId="urn:microsoft.com/office/officeart/2005/8/layout/bProcess4"/>
    <dgm:cxn modelId="{DB0B3361-54E1-4C98-B51A-E8B8CA66BE85}" type="presOf" srcId="{21D3C172-D198-4908-A9B4-DC0859246F46}" destId="{EE205B95-BD7D-40C8-B40C-AEC3D95CCF6F}" srcOrd="0" destOrd="0" presId="urn:microsoft.com/office/officeart/2005/8/layout/bProcess4"/>
    <dgm:cxn modelId="{9D0DF542-EB26-4A03-AF1B-3565C6797C8F}" srcId="{11E47B5F-A637-4BC2-B792-0A93B91E404A}" destId="{B634CB9B-9164-4786-BC68-6B85BF39FABC}" srcOrd="3" destOrd="0" parTransId="{E123409A-89E1-44B9-B484-76A837637D7D}" sibTransId="{21D3C172-D198-4908-A9B4-DC0859246F46}"/>
    <dgm:cxn modelId="{2FC8B964-87E4-4C56-A24F-C12D01B54406}" type="presOf" srcId="{EE6D67BA-F954-4F77-88F1-7BB6ABC727D4}" destId="{FDC85F15-EBFB-4B0C-B445-CA87792B8A2A}" srcOrd="0" destOrd="0" presId="urn:microsoft.com/office/officeart/2005/8/layout/bProcess4"/>
    <dgm:cxn modelId="{69284D4C-8C5E-42A1-92CA-604343B80C1D}" type="presOf" srcId="{1A7058B3-E04C-4ECF-9FD6-E772650FB545}" destId="{C628EBEC-B72B-48AF-B922-7E6C1859FE45}" srcOrd="0" destOrd="0" presId="urn:microsoft.com/office/officeart/2005/8/layout/bProcess4"/>
    <dgm:cxn modelId="{29EA3975-4588-49CE-9E12-61410DECE1B6}" type="presOf" srcId="{06430BE3-8E3F-4E03-8D62-3194F1AB39BF}" destId="{B1FB291C-8AAF-4771-B1ED-7D0136152128}" srcOrd="0" destOrd="0" presId="urn:microsoft.com/office/officeart/2005/8/layout/bProcess4"/>
    <dgm:cxn modelId="{BC1B7976-C9D1-4C7C-8DFC-FC1D79862131}" type="presOf" srcId="{FFBE7A1D-2BDF-4584-A78E-03D679A61562}" destId="{B660B5B7-CBF6-4FDB-832D-024077B0FED6}" srcOrd="0" destOrd="0" presId="urn:microsoft.com/office/officeart/2005/8/layout/bProcess4"/>
    <dgm:cxn modelId="{0CB4377C-FF93-4D02-8189-42E43A3D1D06}" type="presOf" srcId="{2A645983-319E-4EEF-A1CD-BB8743229557}" destId="{4EB6110E-DA7F-48EB-AA88-BC41EC6BEA36}" srcOrd="0" destOrd="0" presId="urn:microsoft.com/office/officeart/2005/8/layout/bProcess4"/>
    <dgm:cxn modelId="{DED5DF91-C2BE-4E67-A005-81C58F93AB56}" srcId="{11E47B5F-A637-4BC2-B792-0A93B91E404A}" destId="{EE6D67BA-F954-4F77-88F1-7BB6ABC727D4}" srcOrd="6" destOrd="0" parTransId="{91D2F691-C81A-4205-8810-0F628EE928C0}" sibTransId="{B34B7D12-444C-4B12-8012-19E5DAEE7C47}"/>
    <dgm:cxn modelId="{B94E7796-8531-4389-B56A-EC20DC14EC21}" type="presOf" srcId="{5DFD3736-B58F-4491-BD28-AB483B2143DB}" destId="{751F63BA-953D-44B9-96B1-1A362F03423F}" srcOrd="0" destOrd="0" presId="urn:microsoft.com/office/officeart/2005/8/layout/bProcess4"/>
    <dgm:cxn modelId="{F7C60AAF-23FC-4A17-A842-27BB12293F73}" srcId="{11E47B5F-A637-4BC2-B792-0A93B91E404A}" destId="{2A645983-319E-4EEF-A1CD-BB8743229557}" srcOrd="2" destOrd="0" parTransId="{CBC77D34-C3AE-45DE-BD25-DE2B598DFB94}" sibTransId="{06430BE3-8E3F-4E03-8D62-3194F1AB39BF}"/>
    <dgm:cxn modelId="{E2D0E8B4-5C86-4A48-A6FE-2F4FFE58FC98}" srcId="{11E47B5F-A637-4BC2-B792-0A93B91E404A}" destId="{F2BAA5C0-FDBE-4A09-BF00-3975EC992577}" srcOrd="1" destOrd="0" parTransId="{E5C814FC-BE73-41F2-A6CD-C643A5B5D2B2}" sibTransId="{1A7058B3-E04C-4ECF-9FD6-E772650FB545}"/>
    <dgm:cxn modelId="{53CC62B8-14C6-4CBF-BEE3-F803F105941B}" type="presOf" srcId="{9B5131F6-5C24-49BA-88BF-3C08C0EFF19C}" destId="{07808741-763B-43CA-8F85-2BA40AEB752C}" srcOrd="0" destOrd="0" presId="urn:microsoft.com/office/officeart/2005/8/layout/bProcess4"/>
    <dgm:cxn modelId="{16A25FC8-9489-4EE7-9E8F-870B6F5B2E0E}" type="presOf" srcId="{B634CB9B-9164-4786-BC68-6B85BF39FABC}" destId="{BF7F7DDA-3381-4F37-960B-C72853C3091C}" srcOrd="0" destOrd="0" presId="urn:microsoft.com/office/officeart/2005/8/layout/bProcess4"/>
    <dgm:cxn modelId="{82742CD3-072A-4D68-8CF6-8240954D2D32}" srcId="{11E47B5F-A637-4BC2-B792-0A93B91E404A}" destId="{FFBE7A1D-2BDF-4584-A78E-03D679A61562}" srcOrd="4" destOrd="0" parTransId="{C993E9D9-7A95-4E6A-991A-EAFED0460751}" sibTransId="{D383F7FB-E3EB-4DD4-B65D-8DCF6C98E1E0}"/>
    <dgm:cxn modelId="{EDDEFBE6-A695-4196-A77B-970367BAFB60}" type="presOf" srcId="{D858B7E3-8B42-4772-89A6-CDC40F3FABE2}" destId="{F20BF4DF-69A9-4E5B-B173-1852EF08774C}" srcOrd="0" destOrd="0" presId="urn:microsoft.com/office/officeart/2005/8/layout/bProcess4"/>
    <dgm:cxn modelId="{E1AF3EF3-63A3-40E8-9118-C0268252F503}" srcId="{11E47B5F-A637-4BC2-B792-0A93B91E404A}" destId="{D858B7E3-8B42-4772-89A6-CDC40F3FABE2}" srcOrd="0" destOrd="0" parTransId="{68F1CA91-3BC4-4295-ACB2-6601FD6F1406}" sibTransId="{5DFD3736-B58F-4491-BD28-AB483B2143DB}"/>
    <dgm:cxn modelId="{1C5445F9-C2C4-4BDC-94CA-F5697C8269E6}" type="presOf" srcId="{08F88B57-FA06-4DF5-AC2A-426358AD2CF2}" destId="{7E0E9065-5533-447F-AC7C-AA436C5A55F7}" srcOrd="0" destOrd="0" presId="urn:microsoft.com/office/officeart/2005/8/layout/bProcess4"/>
    <dgm:cxn modelId="{898C5AFD-CC83-49B7-97D1-1632EE0A4D97}" type="presParOf" srcId="{366D068E-A15A-4786-8C57-9BC17380B466}" destId="{95223038-80FF-47C2-BB59-1AB0C1DFAD0A}" srcOrd="0" destOrd="0" presId="urn:microsoft.com/office/officeart/2005/8/layout/bProcess4"/>
    <dgm:cxn modelId="{9E088E80-A229-4572-8738-9780033C9A96}" type="presParOf" srcId="{95223038-80FF-47C2-BB59-1AB0C1DFAD0A}" destId="{2CAFA009-E850-4E07-BF3F-FE687A219A10}" srcOrd="0" destOrd="0" presId="urn:microsoft.com/office/officeart/2005/8/layout/bProcess4"/>
    <dgm:cxn modelId="{E976BB6F-02B3-458C-8EB8-C14213711301}" type="presParOf" srcId="{95223038-80FF-47C2-BB59-1AB0C1DFAD0A}" destId="{F20BF4DF-69A9-4E5B-B173-1852EF08774C}" srcOrd="1" destOrd="0" presId="urn:microsoft.com/office/officeart/2005/8/layout/bProcess4"/>
    <dgm:cxn modelId="{EF22532F-F96D-4C9A-AD0C-5CD0213D8AB9}" type="presParOf" srcId="{366D068E-A15A-4786-8C57-9BC17380B466}" destId="{751F63BA-953D-44B9-96B1-1A362F03423F}" srcOrd="1" destOrd="0" presId="urn:microsoft.com/office/officeart/2005/8/layout/bProcess4"/>
    <dgm:cxn modelId="{A7CAD0E2-FDEB-47E0-BBE5-A02F7BF0E8E1}" type="presParOf" srcId="{366D068E-A15A-4786-8C57-9BC17380B466}" destId="{9318BE8F-A17B-4257-BC00-98F4F02C2B9C}" srcOrd="2" destOrd="0" presId="urn:microsoft.com/office/officeart/2005/8/layout/bProcess4"/>
    <dgm:cxn modelId="{A8C2F860-13F0-4D72-8C12-267C731A9DAE}" type="presParOf" srcId="{9318BE8F-A17B-4257-BC00-98F4F02C2B9C}" destId="{4C17C476-BE98-4899-A73E-F0BBF93727CE}" srcOrd="0" destOrd="0" presId="urn:microsoft.com/office/officeart/2005/8/layout/bProcess4"/>
    <dgm:cxn modelId="{CF2DA3C9-240F-4AFA-9181-2D9A1E5526E3}" type="presParOf" srcId="{9318BE8F-A17B-4257-BC00-98F4F02C2B9C}" destId="{501787B0-0595-48D1-9E04-164FDC740A41}" srcOrd="1" destOrd="0" presId="urn:microsoft.com/office/officeart/2005/8/layout/bProcess4"/>
    <dgm:cxn modelId="{92093F99-3414-4B2E-A74D-CD35C65B5D2E}" type="presParOf" srcId="{366D068E-A15A-4786-8C57-9BC17380B466}" destId="{C628EBEC-B72B-48AF-B922-7E6C1859FE45}" srcOrd="3" destOrd="0" presId="urn:microsoft.com/office/officeart/2005/8/layout/bProcess4"/>
    <dgm:cxn modelId="{4CE61371-2028-418D-A1D1-E81D0B2ED479}" type="presParOf" srcId="{366D068E-A15A-4786-8C57-9BC17380B466}" destId="{26724725-7BDF-4030-A9D6-C9982C402927}" srcOrd="4" destOrd="0" presId="urn:microsoft.com/office/officeart/2005/8/layout/bProcess4"/>
    <dgm:cxn modelId="{FA0DD733-BFDA-49E6-AB8F-9C4B2FF67026}" type="presParOf" srcId="{26724725-7BDF-4030-A9D6-C9982C402927}" destId="{AD937A81-D616-4666-A723-D8015AB35786}" srcOrd="0" destOrd="0" presId="urn:microsoft.com/office/officeart/2005/8/layout/bProcess4"/>
    <dgm:cxn modelId="{8FFD0720-7DE6-43B8-A5B9-4CBE62B3B189}" type="presParOf" srcId="{26724725-7BDF-4030-A9D6-C9982C402927}" destId="{4EB6110E-DA7F-48EB-AA88-BC41EC6BEA36}" srcOrd="1" destOrd="0" presId="urn:microsoft.com/office/officeart/2005/8/layout/bProcess4"/>
    <dgm:cxn modelId="{A5066301-0E67-4805-A846-277A062C6EA8}" type="presParOf" srcId="{366D068E-A15A-4786-8C57-9BC17380B466}" destId="{B1FB291C-8AAF-4771-B1ED-7D0136152128}" srcOrd="5" destOrd="0" presId="urn:microsoft.com/office/officeart/2005/8/layout/bProcess4"/>
    <dgm:cxn modelId="{C0185A35-E67B-4161-9A8D-BDD6D700C2D5}" type="presParOf" srcId="{366D068E-A15A-4786-8C57-9BC17380B466}" destId="{F0D06D13-E89A-4EA5-AF0A-7EBA29891AAB}" srcOrd="6" destOrd="0" presId="urn:microsoft.com/office/officeart/2005/8/layout/bProcess4"/>
    <dgm:cxn modelId="{F1D95629-F692-4218-9136-4411F2D2B407}" type="presParOf" srcId="{F0D06D13-E89A-4EA5-AF0A-7EBA29891AAB}" destId="{7389B0A4-E976-4AC3-9713-8E95F8535166}" srcOrd="0" destOrd="0" presId="urn:microsoft.com/office/officeart/2005/8/layout/bProcess4"/>
    <dgm:cxn modelId="{02B265E6-7781-43CF-AB17-4F3A21CE5ED7}" type="presParOf" srcId="{F0D06D13-E89A-4EA5-AF0A-7EBA29891AAB}" destId="{BF7F7DDA-3381-4F37-960B-C72853C3091C}" srcOrd="1" destOrd="0" presId="urn:microsoft.com/office/officeart/2005/8/layout/bProcess4"/>
    <dgm:cxn modelId="{8D6FBA6C-F93B-46B8-9091-AA0A14C07840}" type="presParOf" srcId="{366D068E-A15A-4786-8C57-9BC17380B466}" destId="{EE205B95-BD7D-40C8-B40C-AEC3D95CCF6F}" srcOrd="7" destOrd="0" presId="urn:microsoft.com/office/officeart/2005/8/layout/bProcess4"/>
    <dgm:cxn modelId="{23A65E24-86B1-47DC-A10E-2FC330907400}" type="presParOf" srcId="{366D068E-A15A-4786-8C57-9BC17380B466}" destId="{98ABDBF0-1BAE-4F40-BF3E-8D711923626A}" srcOrd="8" destOrd="0" presId="urn:microsoft.com/office/officeart/2005/8/layout/bProcess4"/>
    <dgm:cxn modelId="{1D31B3B4-ECFC-4454-9086-3E5B3D5F4040}" type="presParOf" srcId="{98ABDBF0-1BAE-4F40-BF3E-8D711923626A}" destId="{2511E78B-6F83-44CA-B5A7-60CBA56C9408}" srcOrd="0" destOrd="0" presId="urn:microsoft.com/office/officeart/2005/8/layout/bProcess4"/>
    <dgm:cxn modelId="{CE2FF25C-65E5-465A-ADB5-68E3B10329A4}" type="presParOf" srcId="{98ABDBF0-1BAE-4F40-BF3E-8D711923626A}" destId="{B660B5B7-CBF6-4FDB-832D-024077B0FED6}" srcOrd="1" destOrd="0" presId="urn:microsoft.com/office/officeart/2005/8/layout/bProcess4"/>
    <dgm:cxn modelId="{97DEB870-FA64-4ADE-8C31-15C209A762C0}" type="presParOf" srcId="{366D068E-A15A-4786-8C57-9BC17380B466}" destId="{3C2169C4-91A9-4CD9-B421-1D98C525BE38}" srcOrd="9" destOrd="0" presId="urn:microsoft.com/office/officeart/2005/8/layout/bProcess4"/>
    <dgm:cxn modelId="{8967CBFD-7B66-4EB6-A1FA-7532C2B4F262}" type="presParOf" srcId="{366D068E-A15A-4786-8C57-9BC17380B466}" destId="{E517B17C-F7B5-4094-89C9-2ADD7D02505E}" srcOrd="10" destOrd="0" presId="urn:microsoft.com/office/officeart/2005/8/layout/bProcess4"/>
    <dgm:cxn modelId="{6AFF77BF-A37F-48E2-80C4-375426053AAE}" type="presParOf" srcId="{E517B17C-F7B5-4094-89C9-2ADD7D02505E}" destId="{46AAF99C-864C-4AEA-9D63-B73848282E6E}" srcOrd="0" destOrd="0" presId="urn:microsoft.com/office/officeart/2005/8/layout/bProcess4"/>
    <dgm:cxn modelId="{C1DEACE4-73A9-4BCF-AED2-92A5AF6AC16C}" type="presParOf" srcId="{E517B17C-F7B5-4094-89C9-2ADD7D02505E}" destId="{07808741-763B-43CA-8F85-2BA40AEB752C}" srcOrd="1" destOrd="0" presId="urn:microsoft.com/office/officeart/2005/8/layout/bProcess4"/>
    <dgm:cxn modelId="{03536A5D-7EE0-41D7-BB74-A863361DD9AD}" type="presParOf" srcId="{366D068E-A15A-4786-8C57-9BC17380B466}" destId="{7E0E9065-5533-447F-AC7C-AA436C5A55F7}" srcOrd="11" destOrd="0" presId="urn:microsoft.com/office/officeart/2005/8/layout/bProcess4"/>
    <dgm:cxn modelId="{FD4B42C2-6132-4FC4-B78E-3BC3932C2B4F}" type="presParOf" srcId="{366D068E-A15A-4786-8C57-9BC17380B466}" destId="{EF8F872D-BA0A-47E9-9B8D-22BAB1EA5185}" srcOrd="12" destOrd="0" presId="urn:microsoft.com/office/officeart/2005/8/layout/bProcess4"/>
    <dgm:cxn modelId="{8E8DC33A-6D8E-4F54-BD7A-7DD489177A2B}" type="presParOf" srcId="{EF8F872D-BA0A-47E9-9B8D-22BAB1EA5185}" destId="{1814448C-D5D6-4D2F-9CE9-79ACCCC95750}" srcOrd="0" destOrd="0" presId="urn:microsoft.com/office/officeart/2005/8/layout/bProcess4"/>
    <dgm:cxn modelId="{91C98BCA-0D04-48BC-A5C3-A1F7834E6854}" type="presParOf" srcId="{EF8F872D-BA0A-47E9-9B8D-22BAB1EA5185}" destId="{FDC85F15-EBFB-4B0C-B445-CA87792B8A2A}" srcOrd="1" destOrd="0" presId="urn:microsoft.com/office/officeart/2005/8/layout/bProcess4"/>
    <dgm:cxn modelId="{67AB0E17-5DAA-4828-B4BB-8FC1E95CBF72}" type="presParOf" srcId="{366D068E-A15A-4786-8C57-9BC17380B466}" destId="{34ECFD0C-FAA0-46D9-8E48-8CC748CE6C17}" srcOrd="13" destOrd="0" presId="urn:microsoft.com/office/officeart/2005/8/layout/bProcess4"/>
    <dgm:cxn modelId="{84710E22-B5C1-4799-8537-871C321FE486}" type="presParOf" srcId="{366D068E-A15A-4786-8C57-9BC17380B466}" destId="{8A5915A8-9801-4BD1-86AF-AB26E83DCF27}" srcOrd="14" destOrd="0" presId="urn:microsoft.com/office/officeart/2005/8/layout/bProcess4"/>
    <dgm:cxn modelId="{BBFFC96D-7E0A-4885-A409-15221A97BE7A}" type="presParOf" srcId="{8A5915A8-9801-4BD1-86AF-AB26E83DCF27}" destId="{5CD3E301-CAA9-4108-ABEF-E99BE4179DB2}" srcOrd="0" destOrd="0" presId="urn:microsoft.com/office/officeart/2005/8/layout/bProcess4"/>
    <dgm:cxn modelId="{EFCD96BB-7D72-4202-9343-89178A2E5F25}" type="presParOf" srcId="{8A5915A8-9801-4BD1-86AF-AB26E83DCF27}" destId="{EB71818F-99D4-4CA1-A795-FD98227892A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1F14B58-8A27-43BB-89BA-99CD8345CB86}" type="doc">
      <dgm:prSet loTypeId="urn:microsoft.com/office/officeart/2005/8/layout/default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D6A02BE-51D8-46D9-84F4-26795A429446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смесь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моноалкиловых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(метиловых или этиловых) эфиров жирных кислот, которые были получены при этерификации возобновляемых биологических ресурсов</a:t>
          </a:r>
          <a:endParaRPr lang="ru-RU" dirty="0"/>
        </a:p>
      </dgm:t>
    </dgm:pt>
    <dgm:pt modelId="{D76958A5-5DC7-47C5-B92C-A461CC34298F}" type="parTrans" cxnId="{6BBC6272-E334-48F1-8883-04F53EEE4AB3}">
      <dgm:prSet/>
      <dgm:spPr/>
      <dgm:t>
        <a:bodyPr/>
        <a:lstStyle/>
        <a:p>
          <a:endParaRPr lang="ru-RU"/>
        </a:p>
      </dgm:t>
    </dgm:pt>
    <dgm:pt modelId="{57ED45B3-E3EA-44A0-9CFB-64123032A8C4}" type="sibTrans" cxnId="{6BBC6272-E334-48F1-8883-04F53EEE4AB3}">
      <dgm:prSet/>
      <dgm:spPr/>
      <dgm:t>
        <a:bodyPr/>
        <a:lstStyle/>
        <a:p>
          <a:endParaRPr lang="ru-RU"/>
        </a:p>
      </dgm:t>
    </dgm:pt>
    <dgm:pt modelId="{666869C6-86AC-4B3E-A076-B2442915D37F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является уникальным заменителем дизельного топлива</a:t>
          </a:r>
          <a:endParaRPr lang="ru-RU" dirty="0"/>
        </a:p>
      </dgm:t>
    </dgm:pt>
    <dgm:pt modelId="{39742A42-FBD4-4C4B-940A-397FA12E6806}" type="parTrans" cxnId="{37BB29AA-F2B1-4AE0-9037-F4F75440196A}">
      <dgm:prSet/>
      <dgm:spPr/>
      <dgm:t>
        <a:bodyPr/>
        <a:lstStyle/>
        <a:p>
          <a:endParaRPr lang="ru-RU"/>
        </a:p>
      </dgm:t>
    </dgm:pt>
    <dgm:pt modelId="{4871CB03-371B-4C07-B531-0E37D86D17AF}" type="sibTrans" cxnId="{37BB29AA-F2B1-4AE0-9037-F4F75440196A}">
      <dgm:prSet/>
      <dgm:spPr/>
      <dgm:t>
        <a:bodyPr/>
        <a:lstStyle/>
        <a:p>
          <a:endParaRPr lang="ru-RU"/>
        </a:p>
      </dgm:t>
    </dgm:pt>
    <dgm:pt modelId="{107BE602-DD4A-4C3E-B706-AE469B43F967}" type="pres">
      <dgm:prSet presAssocID="{C1F14B58-8A27-43BB-89BA-99CD8345CB86}" presName="diagram" presStyleCnt="0">
        <dgm:presLayoutVars>
          <dgm:dir/>
          <dgm:resizeHandles val="exact"/>
        </dgm:presLayoutVars>
      </dgm:prSet>
      <dgm:spPr/>
    </dgm:pt>
    <dgm:pt modelId="{960C58DE-4BA2-4BCB-94A9-55BE35F644BD}" type="pres">
      <dgm:prSet presAssocID="{5D6A02BE-51D8-46D9-84F4-26795A429446}" presName="node" presStyleLbl="node1" presStyleIdx="0" presStyleCnt="2" custScaleX="304007" custScaleY="106844">
        <dgm:presLayoutVars>
          <dgm:bulletEnabled val="1"/>
        </dgm:presLayoutVars>
      </dgm:prSet>
      <dgm:spPr/>
    </dgm:pt>
    <dgm:pt modelId="{E616903D-162B-4CEC-878E-94879179C13F}" type="pres">
      <dgm:prSet presAssocID="{57ED45B3-E3EA-44A0-9CFB-64123032A8C4}" presName="sibTrans" presStyleCnt="0"/>
      <dgm:spPr/>
    </dgm:pt>
    <dgm:pt modelId="{1EAE3A11-73B1-4625-859F-09B6FD24AA0D}" type="pres">
      <dgm:prSet presAssocID="{666869C6-86AC-4B3E-A076-B2442915D37F}" presName="node" presStyleLbl="node1" presStyleIdx="1" presStyleCnt="2" custScaleX="304007" custScaleY="65948">
        <dgm:presLayoutVars>
          <dgm:bulletEnabled val="1"/>
        </dgm:presLayoutVars>
      </dgm:prSet>
      <dgm:spPr/>
    </dgm:pt>
  </dgm:ptLst>
  <dgm:cxnLst>
    <dgm:cxn modelId="{6BBC6272-E334-48F1-8883-04F53EEE4AB3}" srcId="{C1F14B58-8A27-43BB-89BA-99CD8345CB86}" destId="{5D6A02BE-51D8-46D9-84F4-26795A429446}" srcOrd="0" destOrd="0" parTransId="{D76958A5-5DC7-47C5-B92C-A461CC34298F}" sibTransId="{57ED45B3-E3EA-44A0-9CFB-64123032A8C4}"/>
    <dgm:cxn modelId="{D8C4AC8C-F6B8-4D88-AB2B-D297AFB9B04D}" type="presOf" srcId="{C1F14B58-8A27-43BB-89BA-99CD8345CB86}" destId="{107BE602-DD4A-4C3E-B706-AE469B43F967}" srcOrd="0" destOrd="0" presId="urn:microsoft.com/office/officeart/2005/8/layout/default#1"/>
    <dgm:cxn modelId="{37BB29AA-F2B1-4AE0-9037-F4F75440196A}" srcId="{C1F14B58-8A27-43BB-89BA-99CD8345CB86}" destId="{666869C6-86AC-4B3E-A076-B2442915D37F}" srcOrd="1" destOrd="0" parTransId="{39742A42-FBD4-4C4B-940A-397FA12E6806}" sibTransId="{4871CB03-371B-4C07-B531-0E37D86D17AF}"/>
    <dgm:cxn modelId="{835160B4-2E9B-4941-9063-E8926ECB30EC}" type="presOf" srcId="{666869C6-86AC-4B3E-A076-B2442915D37F}" destId="{1EAE3A11-73B1-4625-859F-09B6FD24AA0D}" srcOrd="0" destOrd="0" presId="urn:microsoft.com/office/officeart/2005/8/layout/default#1"/>
    <dgm:cxn modelId="{C24ED0FF-50C0-4843-8316-5525F557D952}" type="presOf" srcId="{5D6A02BE-51D8-46D9-84F4-26795A429446}" destId="{960C58DE-4BA2-4BCB-94A9-55BE35F644BD}" srcOrd="0" destOrd="0" presId="urn:microsoft.com/office/officeart/2005/8/layout/default#1"/>
    <dgm:cxn modelId="{8DFD4D12-79A2-41D6-96E9-8D95847EDA0C}" type="presParOf" srcId="{107BE602-DD4A-4C3E-B706-AE469B43F967}" destId="{960C58DE-4BA2-4BCB-94A9-55BE35F644BD}" srcOrd="0" destOrd="0" presId="urn:microsoft.com/office/officeart/2005/8/layout/default#1"/>
    <dgm:cxn modelId="{978DF115-2A50-493F-889A-83E4ACA54B64}" type="presParOf" srcId="{107BE602-DD4A-4C3E-B706-AE469B43F967}" destId="{E616903D-162B-4CEC-878E-94879179C13F}" srcOrd="1" destOrd="0" presId="urn:microsoft.com/office/officeart/2005/8/layout/default#1"/>
    <dgm:cxn modelId="{C5A3E0EC-0AF3-44C3-B4E3-A4564F15761A}" type="presParOf" srcId="{107BE602-DD4A-4C3E-B706-AE469B43F967}" destId="{1EAE3A11-73B1-4625-859F-09B6FD24AA0D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C9AE1F1-D05E-4F9B-8235-D584D8F728D6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B4E9283-83AB-43A2-BB0E-82DD0533A0A1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Количество получаемого из растительных масел топлива </a:t>
          </a:r>
          <a:r>
            <a: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недостаточно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для того, чтобы покрыть небольшую часть дизельного топлива.</a:t>
          </a:r>
          <a:endParaRPr lang="ru-RU" dirty="0"/>
        </a:p>
      </dgm:t>
    </dgm:pt>
    <dgm:pt modelId="{627BDCCA-1427-4706-AC6A-FC806E80A61F}" type="parTrans" cxnId="{F1915CA2-624E-42D2-9D0E-EB825EF397C7}">
      <dgm:prSet/>
      <dgm:spPr/>
      <dgm:t>
        <a:bodyPr/>
        <a:lstStyle/>
        <a:p>
          <a:endParaRPr lang="ru-RU"/>
        </a:p>
      </dgm:t>
    </dgm:pt>
    <dgm:pt modelId="{AB0E2FCC-18F8-425A-9423-35745821381A}" type="sibTrans" cxnId="{F1915CA2-624E-42D2-9D0E-EB825EF397C7}">
      <dgm:prSet/>
      <dgm:spPr/>
      <dgm:t>
        <a:bodyPr/>
        <a:lstStyle/>
        <a:p>
          <a:endParaRPr lang="ru-RU"/>
        </a:p>
      </dgm:t>
    </dgm:pt>
    <dgm:pt modelId="{10A5E30D-03A4-499D-AF9F-983411796FF0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Для решения данной проблемы актуальным является использование масел, которые содержатся в биомассе микро- и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макроводорослей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. Проведенные в 1970-1990 годах исследования доказали перспективность их использования для производства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биодизеля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.</a:t>
          </a:r>
          <a:endParaRPr lang="ru-RU" dirty="0"/>
        </a:p>
      </dgm:t>
    </dgm:pt>
    <dgm:pt modelId="{787D9410-06A2-4645-BA5A-2620E8BC3FED}" type="parTrans" cxnId="{444B38A8-A3D4-498B-A56F-A4243B88CEC9}">
      <dgm:prSet/>
      <dgm:spPr/>
      <dgm:t>
        <a:bodyPr/>
        <a:lstStyle/>
        <a:p>
          <a:endParaRPr lang="ru-RU"/>
        </a:p>
      </dgm:t>
    </dgm:pt>
    <dgm:pt modelId="{37290F12-68A2-4650-80AD-B6F51B7243A6}" type="sibTrans" cxnId="{444B38A8-A3D4-498B-A56F-A4243B88CEC9}">
      <dgm:prSet/>
      <dgm:spPr/>
      <dgm:t>
        <a:bodyPr/>
        <a:lstStyle/>
        <a:p>
          <a:endParaRPr lang="ru-RU"/>
        </a:p>
      </dgm:t>
    </dgm:pt>
    <dgm:pt modelId="{B2C5E545-71E5-441E-9ACE-08C70461FFC2}" type="pres">
      <dgm:prSet presAssocID="{7C9AE1F1-D05E-4F9B-8235-D584D8F728D6}" presName="Name0" presStyleCnt="0">
        <dgm:presLayoutVars>
          <dgm:dir/>
          <dgm:animLvl val="lvl"/>
          <dgm:resizeHandles val="exact"/>
        </dgm:presLayoutVars>
      </dgm:prSet>
      <dgm:spPr/>
    </dgm:pt>
    <dgm:pt modelId="{CAE4AE25-7A27-4392-8BCA-6D72EB684EC2}" type="pres">
      <dgm:prSet presAssocID="{10A5E30D-03A4-499D-AF9F-983411796FF0}" presName="boxAndChildren" presStyleCnt="0"/>
      <dgm:spPr/>
    </dgm:pt>
    <dgm:pt modelId="{3CE926EF-B885-44B2-A02B-03C7EED734EF}" type="pres">
      <dgm:prSet presAssocID="{10A5E30D-03A4-499D-AF9F-983411796FF0}" presName="parentTextBox" presStyleLbl="node1" presStyleIdx="0" presStyleCnt="2"/>
      <dgm:spPr/>
    </dgm:pt>
    <dgm:pt modelId="{2060E58C-1122-4741-8961-27771DD60A45}" type="pres">
      <dgm:prSet presAssocID="{AB0E2FCC-18F8-425A-9423-35745821381A}" presName="sp" presStyleCnt="0"/>
      <dgm:spPr/>
    </dgm:pt>
    <dgm:pt modelId="{C0DA47B8-26FB-476A-A796-B24CE52E9043}" type="pres">
      <dgm:prSet presAssocID="{0B4E9283-83AB-43A2-BB0E-82DD0533A0A1}" presName="arrowAndChildren" presStyleCnt="0"/>
      <dgm:spPr/>
    </dgm:pt>
    <dgm:pt modelId="{244EBE6D-0E7E-46CD-A6A8-52FA2D4C5499}" type="pres">
      <dgm:prSet presAssocID="{0B4E9283-83AB-43A2-BB0E-82DD0533A0A1}" presName="parentTextArrow" presStyleLbl="node1" presStyleIdx="1" presStyleCnt="2" custScaleY="78956"/>
      <dgm:spPr/>
    </dgm:pt>
  </dgm:ptLst>
  <dgm:cxnLst>
    <dgm:cxn modelId="{9B5F6B5B-47DB-4EFC-AC70-1603DF9F2667}" type="presOf" srcId="{7C9AE1F1-D05E-4F9B-8235-D584D8F728D6}" destId="{B2C5E545-71E5-441E-9ACE-08C70461FFC2}" srcOrd="0" destOrd="0" presId="urn:microsoft.com/office/officeart/2005/8/layout/process4"/>
    <dgm:cxn modelId="{0305456F-B850-4918-8FAC-62E15FB1C56B}" type="presOf" srcId="{10A5E30D-03A4-499D-AF9F-983411796FF0}" destId="{3CE926EF-B885-44B2-A02B-03C7EED734EF}" srcOrd="0" destOrd="0" presId="urn:microsoft.com/office/officeart/2005/8/layout/process4"/>
    <dgm:cxn modelId="{F1915CA2-624E-42D2-9D0E-EB825EF397C7}" srcId="{7C9AE1F1-D05E-4F9B-8235-D584D8F728D6}" destId="{0B4E9283-83AB-43A2-BB0E-82DD0533A0A1}" srcOrd="0" destOrd="0" parTransId="{627BDCCA-1427-4706-AC6A-FC806E80A61F}" sibTransId="{AB0E2FCC-18F8-425A-9423-35745821381A}"/>
    <dgm:cxn modelId="{444B38A8-A3D4-498B-A56F-A4243B88CEC9}" srcId="{7C9AE1F1-D05E-4F9B-8235-D584D8F728D6}" destId="{10A5E30D-03A4-499D-AF9F-983411796FF0}" srcOrd="1" destOrd="0" parTransId="{787D9410-06A2-4645-BA5A-2620E8BC3FED}" sibTransId="{37290F12-68A2-4650-80AD-B6F51B7243A6}"/>
    <dgm:cxn modelId="{9C6306B2-B4F8-43EA-821D-826A009DE672}" type="presOf" srcId="{0B4E9283-83AB-43A2-BB0E-82DD0533A0A1}" destId="{244EBE6D-0E7E-46CD-A6A8-52FA2D4C5499}" srcOrd="0" destOrd="0" presId="urn:microsoft.com/office/officeart/2005/8/layout/process4"/>
    <dgm:cxn modelId="{93F70E11-206D-4C2A-BE04-CF8573CD63DF}" type="presParOf" srcId="{B2C5E545-71E5-441E-9ACE-08C70461FFC2}" destId="{CAE4AE25-7A27-4392-8BCA-6D72EB684EC2}" srcOrd="0" destOrd="0" presId="urn:microsoft.com/office/officeart/2005/8/layout/process4"/>
    <dgm:cxn modelId="{B32245AB-822C-4EBB-BA71-881BE7CD8FB7}" type="presParOf" srcId="{CAE4AE25-7A27-4392-8BCA-6D72EB684EC2}" destId="{3CE926EF-B885-44B2-A02B-03C7EED734EF}" srcOrd="0" destOrd="0" presId="urn:microsoft.com/office/officeart/2005/8/layout/process4"/>
    <dgm:cxn modelId="{94B7ADAC-50F6-4455-B4EE-44D979FB0302}" type="presParOf" srcId="{B2C5E545-71E5-441E-9ACE-08C70461FFC2}" destId="{2060E58C-1122-4741-8961-27771DD60A45}" srcOrd="1" destOrd="0" presId="urn:microsoft.com/office/officeart/2005/8/layout/process4"/>
    <dgm:cxn modelId="{1D1F2349-B813-4067-8CA9-DD318F02B2C1}" type="presParOf" srcId="{B2C5E545-71E5-441E-9ACE-08C70461FFC2}" destId="{C0DA47B8-26FB-476A-A796-B24CE52E9043}" srcOrd="2" destOrd="0" presId="urn:microsoft.com/office/officeart/2005/8/layout/process4"/>
    <dgm:cxn modelId="{2116D2BD-A5D5-4DE6-849B-653E6C4CAFCD}" type="presParOf" srcId="{C0DA47B8-26FB-476A-A796-B24CE52E9043}" destId="{244EBE6D-0E7E-46CD-A6A8-52FA2D4C549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E389632-25C5-410F-8AA9-044B95B39FBD}" type="doc">
      <dgm:prSet loTypeId="urn:microsoft.com/office/officeart/2005/8/layout/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1DB1B9-9EAE-4256-964E-BADBD525537B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В устройство подается специальная питательная среда.</a:t>
          </a:r>
          <a:endParaRPr lang="ru-RU" dirty="0"/>
        </a:p>
      </dgm:t>
    </dgm:pt>
    <dgm:pt modelId="{91948376-06BF-4697-BB0A-958BF49AFF08}" type="parTrans" cxnId="{C776A1EF-0C5E-41FC-AD87-D2ABDA21D519}">
      <dgm:prSet/>
      <dgm:spPr/>
      <dgm:t>
        <a:bodyPr/>
        <a:lstStyle/>
        <a:p>
          <a:endParaRPr lang="ru-RU"/>
        </a:p>
      </dgm:t>
    </dgm:pt>
    <dgm:pt modelId="{BD1B82C5-4C78-4D6F-9D09-8D6E5C4E3798}" type="sibTrans" cxnId="{C776A1EF-0C5E-41FC-AD87-D2ABDA21D519}">
      <dgm:prSet/>
      <dgm:spPr/>
      <dgm:t>
        <a:bodyPr/>
        <a:lstStyle/>
        <a:p>
          <a:endParaRPr lang="ru-RU"/>
        </a:p>
      </dgm:t>
    </dgm:pt>
    <dgm:pt modelId="{90AABECF-117F-4DDC-AFE2-E9FDF2E7E8C9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При поддержании оптимальных условий роста происходит увеличение биомассы вдвое за 2 дня.</a:t>
          </a:r>
          <a:endParaRPr lang="ru-RU" dirty="0"/>
        </a:p>
      </dgm:t>
    </dgm:pt>
    <dgm:pt modelId="{C5919CEC-BCCC-47AD-938A-FF38B530ADAD}" type="parTrans" cxnId="{825AD086-9FA7-40E9-9C86-2F24B96976B2}">
      <dgm:prSet/>
      <dgm:spPr/>
      <dgm:t>
        <a:bodyPr/>
        <a:lstStyle/>
        <a:p>
          <a:endParaRPr lang="ru-RU"/>
        </a:p>
      </dgm:t>
    </dgm:pt>
    <dgm:pt modelId="{8FC25D02-76B1-4C08-A6D0-F8F43575C0B3}" type="sibTrans" cxnId="{825AD086-9FA7-40E9-9C86-2F24B96976B2}">
      <dgm:prSet/>
      <dgm:spPr/>
      <dgm:t>
        <a:bodyPr/>
        <a:lstStyle/>
        <a:p>
          <a:endParaRPr lang="ru-RU"/>
        </a:p>
      </dgm:t>
    </dgm:pt>
    <dgm:pt modelId="{C9E833D0-BBFA-414B-A6B6-7BD9E295380B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Из каждой порции выхода продукта, выделяются липиды, являющиеся основой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биодизеля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.</a:t>
          </a:r>
          <a:endParaRPr lang="ru-RU" dirty="0"/>
        </a:p>
      </dgm:t>
    </dgm:pt>
    <dgm:pt modelId="{78CE5DBE-C103-4717-B312-585E7F0EA9C3}" type="parTrans" cxnId="{5021BA11-EB9C-4321-9E0E-41B3705814DE}">
      <dgm:prSet/>
      <dgm:spPr/>
      <dgm:t>
        <a:bodyPr/>
        <a:lstStyle/>
        <a:p>
          <a:endParaRPr lang="ru-RU"/>
        </a:p>
      </dgm:t>
    </dgm:pt>
    <dgm:pt modelId="{568ECF0C-0DC7-4F6A-9896-3D30BCC4974D}" type="sibTrans" cxnId="{5021BA11-EB9C-4321-9E0E-41B3705814DE}">
      <dgm:prSet/>
      <dgm:spPr/>
      <dgm:t>
        <a:bodyPr/>
        <a:lstStyle/>
        <a:p>
          <a:endParaRPr lang="ru-RU"/>
        </a:p>
      </dgm:t>
    </dgm:pt>
    <dgm:pt modelId="{82676B43-6620-49F8-8015-212B64C6DE71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Продукт с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биореактора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снимается каждые несколько часов.</a:t>
          </a:r>
          <a:endParaRPr lang="ru-RU" dirty="0"/>
        </a:p>
      </dgm:t>
    </dgm:pt>
    <dgm:pt modelId="{1F7E6288-91EC-4006-8B72-794CAE8CB148}" type="parTrans" cxnId="{05B1081A-49A9-4B08-A05D-B2160F840161}">
      <dgm:prSet/>
      <dgm:spPr/>
      <dgm:t>
        <a:bodyPr/>
        <a:lstStyle/>
        <a:p>
          <a:endParaRPr lang="ru-RU"/>
        </a:p>
      </dgm:t>
    </dgm:pt>
    <dgm:pt modelId="{63491568-A8FB-4058-8723-40374E6608CE}" type="sibTrans" cxnId="{05B1081A-49A9-4B08-A05D-B2160F840161}">
      <dgm:prSet/>
      <dgm:spPr/>
      <dgm:t>
        <a:bodyPr/>
        <a:lstStyle/>
        <a:p>
          <a:endParaRPr lang="ru-RU"/>
        </a:p>
      </dgm:t>
    </dgm:pt>
    <dgm:pt modelId="{7345CA18-68B5-4680-9EAE-C797BC200828}" type="pres">
      <dgm:prSet presAssocID="{DE389632-25C5-410F-8AA9-044B95B39FBD}" presName="diagram" presStyleCnt="0">
        <dgm:presLayoutVars>
          <dgm:dir/>
          <dgm:resizeHandles val="exact"/>
        </dgm:presLayoutVars>
      </dgm:prSet>
      <dgm:spPr/>
    </dgm:pt>
    <dgm:pt modelId="{F14D7320-5D48-4978-9F3B-BF75C47FA5BB}" type="pres">
      <dgm:prSet presAssocID="{221DB1B9-9EAE-4256-964E-BADBD525537B}" presName="node" presStyleLbl="node1" presStyleIdx="0" presStyleCnt="4" custScaleX="158852">
        <dgm:presLayoutVars>
          <dgm:bulletEnabled val="1"/>
        </dgm:presLayoutVars>
      </dgm:prSet>
      <dgm:spPr/>
    </dgm:pt>
    <dgm:pt modelId="{7DC0935C-F959-4C23-B5CF-987D3586EFF0}" type="pres">
      <dgm:prSet presAssocID="{BD1B82C5-4C78-4D6F-9D09-8D6E5C4E3798}" presName="sibTrans" presStyleLbl="sibTrans2D1" presStyleIdx="0" presStyleCnt="3"/>
      <dgm:spPr/>
    </dgm:pt>
    <dgm:pt modelId="{3410F0BA-08CA-4159-AA4A-FC32A02E6154}" type="pres">
      <dgm:prSet presAssocID="{BD1B82C5-4C78-4D6F-9D09-8D6E5C4E3798}" presName="connectorText" presStyleLbl="sibTrans2D1" presStyleIdx="0" presStyleCnt="3"/>
      <dgm:spPr/>
    </dgm:pt>
    <dgm:pt modelId="{FE111BC1-D3FC-4DB0-8F94-69FDA0134FEF}" type="pres">
      <dgm:prSet presAssocID="{90AABECF-117F-4DDC-AFE2-E9FDF2E7E8C9}" presName="node" presStyleLbl="node1" presStyleIdx="1" presStyleCnt="4" custScaleX="231611">
        <dgm:presLayoutVars>
          <dgm:bulletEnabled val="1"/>
        </dgm:presLayoutVars>
      </dgm:prSet>
      <dgm:spPr/>
    </dgm:pt>
    <dgm:pt modelId="{9E08C359-6430-428B-BA8F-098FB90B0E38}" type="pres">
      <dgm:prSet presAssocID="{8FC25D02-76B1-4C08-A6D0-F8F43575C0B3}" presName="sibTrans" presStyleLbl="sibTrans2D1" presStyleIdx="1" presStyleCnt="3"/>
      <dgm:spPr/>
    </dgm:pt>
    <dgm:pt modelId="{6263EE39-299B-4E67-85D1-B6B6B4EC0556}" type="pres">
      <dgm:prSet presAssocID="{8FC25D02-76B1-4C08-A6D0-F8F43575C0B3}" presName="connectorText" presStyleLbl="sibTrans2D1" presStyleIdx="1" presStyleCnt="3"/>
      <dgm:spPr/>
    </dgm:pt>
    <dgm:pt modelId="{5939EE5C-7E4B-48BC-8D63-40EEA47C1DDC}" type="pres">
      <dgm:prSet presAssocID="{C9E833D0-BBFA-414B-A6B6-7BD9E295380B}" presName="node" presStyleLbl="node1" presStyleIdx="2" presStyleCnt="4" custScaleX="231611">
        <dgm:presLayoutVars>
          <dgm:bulletEnabled val="1"/>
        </dgm:presLayoutVars>
      </dgm:prSet>
      <dgm:spPr/>
    </dgm:pt>
    <dgm:pt modelId="{00238C28-CA1F-4367-8BF0-B70B47F3BC66}" type="pres">
      <dgm:prSet presAssocID="{568ECF0C-0DC7-4F6A-9896-3D30BCC4974D}" presName="sibTrans" presStyleLbl="sibTrans2D1" presStyleIdx="2" presStyleCnt="3"/>
      <dgm:spPr/>
    </dgm:pt>
    <dgm:pt modelId="{60C0FE00-464A-4C09-AE88-E1B6592E52D3}" type="pres">
      <dgm:prSet presAssocID="{568ECF0C-0DC7-4F6A-9896-3D30BCC4974D}" presName="connectorText" presStyleLbl="sibTrans2D1" presStyleIdx="2" presStyleCnt="3"/>
      <dgm:spPr/>
    </dgm:pt>
    <dgm:pt modelId="{ED7CEC7A-6F23-4038-9B7E-35A2C81316FD}" type="pres">
      <dgm:prSet presAssocID="{82676B43-6620-49F8-8015-212B64C6DE71}" presName="node" presStyleLbl="node1" presStyleIdx="3" presStyleCnt="4" custScaleX="158852">
        <dgm:presLayoutVars>
          <dgm:bulletEnabled val="1"/>
        </dgm:presLayoutVars>
      </dgm:prSet>
      <dgm:spPr/>
    </dgm:pt>
  </dgm:ptLst>
  <dgm:cxnLst>
    <dgm:cxn modelId="{AAA5EB00-CF04-40B5-AAEB-4220DF2C4C41}" type="presOf" srcId="{82676B43-6620-49F8-8015-212B64C6DE71}" destId="{ED7CEC7A-6F23-4038-9B7E-35A2C81316FD}" srcOrd="0" destOrd="0" presId="urn:microsoft.com/office/officeart/2005/8/layout/process5"/>
    <dgm:cxn modelId="{5021BA11-EB9C-4321-9E0E-41B3705814DE}" srcId="{DE389632-25C5-410F-8AA9-044B95B39FBD}" destId="{C9E833D0-BBFA-414B-A6B6-7BD9E295380B}" srcOrd="2" destOrd="0" parTransId="{78CE5DBE-C103-4717-B312-585E7F0EA9C3}" sibTransId="{568ECF0C-0DC7-4F6A-9896-3D30BCC4974D}"/>
    <dgm:cxn modelId="{A661AE16-01B5-456C-8A83-15C3BC16E9E2}" type="presOf" srcId="{8FC25D02-76B1-4C08-A6D0-F8F43575C0B3}" destId="{9E08C359-6430-428B-BA8F-098FB90B0E38}" srcOrd="0" destOrd="0" presId="urn:microsoft.com/office/officeart/2005/8/layout/process5"/>
    <dgm:cxn modelId="{05B1081A-49A9-4B08-A05D-B2160F840161}" srcId="{DE389632-25C5-410F-8AA9-044B95B39FBD}" destId="{82676B43-6620-49F8-8015-212B64C6DE71}" srcOrd="3" destOrd="0" parTransId="{1F7E6288-91EC-4006-8B72-794CAE8CB148}" sibTransId="{63491568-A8FB-4058-8723-40374E6608CE}"/>
    <dgm:cxn modelId="{46D2003B-3F77-4713-BA17-FA1C40305208}" type="presOf" srcId="{221DB1B9-9EAE-4256-964E-BADBD525537B}" destId="{F14D7320-5D48-4978-9F3B-BF75C47FA5BB}" srcOrd="0" destOrd="0" presId="urn:microsoft.com/office/officeart/2005/8/layout/process5"/>
    <dgm:cxn modelId="{E890DC5E-3E7E-46A7-96C9-6B38C992177F}" type="presOf" srcId="{BD1B82C5-4C78-4D6F-9D09-8D6E5C4E3798}" destId="{7DC0935C-F959-4C23-B5CF-987D3586EFF0}" srcOrd="0" destOrd="0" presId="urn:microsoft.com/office/officeart/2005/8/layout/process5"/>
    <dgm:cxn modelId="{BB61594D-CBE6-46EE-90A4-BE8600B0533E}" type="presOf" srcId="{8FC25D02-76B1-4C08-A6D0-F8F43575C0B3}" destId="{6263EE39-299B-4E67-85D1-B6B6B4EC0556}" srcOrd="1" destOrd="0" presId="urn:microsoft.com/office/officeart/2005/8/layout/process5"/>
    <dgm:cxn modelId="{BBB9EF51-0F17-4746-B580-AED0C8B380DB}" type="presOf" srcId="{C9E833D0-BBFA-414B-A6B6-7BD9E295380B}" destId="{5939EE5C-7E4B-48BC-8D63-40EEA47C1DDC}" srcOrd="0" destOrd="0" presId="urn:microsoft.com/office/officeart/2005/8/layout/process5"/>
    <dgm:cxn modelId="{2D2FE679-EB0D-49D2-B753-C174E34E9460}" type="presOf" srcId="{90AABECF-117F-4DDC-AFE2-E9FDF2E7E8C9}" destId="{FE111BC1-D3FC-4DB0-8F94-69FDA0134FEF}" srcOrd="0" destOrd="0" presId="urn:microsoft.com/office/officeart/2005/8/layout/process5"/>
    <dgm:cxn modelId="{7D022D7D-CC59-4F02-92C2-12B01CBFCDB7}" type="presOf" srcId="{DE389632-25C5-410F-8AA9-044B95B39FBD}" destId="{7345CA18-68B5-4680-9EAE-C797BC200828}" srcOrd="0" destOrd="0" presId="urn:microsoft.com/office/officeart/2005/8/layout/process5"/>
    <dgm:cxn modelId="{B6CF6C83-9EE5-42E6-A30C-5830D8FD0362}" type="presOf" srcId="{BD1B82C5-4C78-4D6F-9D09-8D6E5C4E3798}" destId="{3410F0BA-08CA-4159-AA4A-FC32A02E6154}" srcOrd="1" destOrd="0" presId="urn:microsoft.com/office/officeart/2005/8/layout/process5"/>
    <dgm:cxn modelId="{825AD086-9FA7-40E9-9C86-2F24B96976B2}" srcId="{DE389632-25C5-410F-8AA9-044B95B39FBD}" destId="{90AABECF-117F-4DDC-AFE2-E9FDF2E7E8C9}" srcOrd="1" destOrd="0" parTransId="{C5919CEC-BCCC-47AD-938A-FF38B530ADAD}" sibTransId="{8FC25D02-76B1-4C08-A6D0-F8F43575C0B3}"/>
    <dgm:cxn modelId="{B5BA5C9D-DE05-43E8-9ECD-FC54C73948A4}" type="presOf" srcId="{568ECF0C-0DC7-4F6A-9896-3D30BCC4974D}" destId="{60C0FE00-464A-4C09-AE88-E1B6592E52D3}" srcOrd="1" destOrd="0" presId="urn:microsoft.com/office/officeart/2005/8/layout/process5"/>
    <dgm:cxn modelId="{C330CABC-EE1E-49C6-8B10-3B5B3F36C46A}" type="presOf" srcId="{568ECF0C-0DC7-4F6A-9896-3D30BCC4974D}" destId="{00238C28-CA1F-4367-8BF0-B70B47F3BC66}" srcOrd="0" destOrd="0" presId="urn:microsoft.com/office/officeart/2005/8/layout/process5"/>
    <dgm:cxn modelId="{C776A1EF-0C5E-41FC-AD87-D2ABDA21D519}" srcId="{DE389632-25C5-410F-8AA9-044B95B39FBD}" destId="{221DB1B9-9EAE-4256-964E-BADBD525537B}" srcOrd="0" destOrd="0" parTransId="{91948376-06BF-4697-BB0A-958BF49AFF08}" sibTransId="{BD1B82C5-4C78-4D6F-9D09-8D6E5C4E3798}"/>
    <dgm:cxn modelId="{1E16E9E6-674D-4FB6-9770-5299544E5B3A}" type="presParOf" srcId="{7345CA18-68B5-4680-9EAE-C797BC200828}" destId="{F14D7320-5D48-4978-9F3B-BF75C47FA5BB}" srcOrd="0" destOrd="0" presId="urn:microsoft.com/office/officeart/2005/8/layout/process5"/>
    <dgm:cxn modelId="{A4823613-7C0B-4C48-B5C1-A8D0FBBB654A}" type="presParOf" srcId="{7345CA18-68B5-4680-9EAE-C797BC200828}" destId="{7DC0935C-F959-4C23-B5CF-987D3586EFF0}" srcOrd="1" destOrd="0" presId="urn:microsoft.com/office/officeart/2005/8/layout/process5"/>
    <dgm:cxn modelId="{3E2D7714-BAC3-4B98-BC86-36AAE9C6203E}" type="presParOf" srcId="{7DC0935C-F959-4C23-B5CF-987D3586EFF0}" destId="{3410F0BA-08CA-4159-AA4A-FC32A02E6154}" srcOrd="0" destOrd="0" presId="urn:microsoft.com/office/officeart/2005/8/layout/process5"/>
    <dgm:cxn modelId="{BAE1610A-1262-4187-9770-91DEB858E6A4}" type="presParOf" srcId="{7345CA18-68B5-4680-9EAE-C797BC200828}" destId="{FE111BC1-D3FC-4DB0-8F94-69FDA0134FEF}" srcOrd="2" destOrd="0" presId="urn:microsoft.com/office/officeart/2005/8/layout/process5"/>
    <dgm:cxn modelId="{DDE0C4CE-EE3A-4C4D-B91B-6CD351AF7D9F}" type="presParOf" srcId="{7345CA18-68B5-4680-9EAE-C797BC200828}" destId="{9E08C359-6430-428B-BA8F-098FB90B0E38}" srcOrd="3" destOrd="0" presId="urn:microsoft.com/office/officeart/2005/8/layout/process5"/>
    <dgm:cxn modelId="{F681A00C-5611-4C37-ADBB-232A4A063AE2}" type="presParOf" srcId="{9E08C359-6430-428B-BA8F-098FB90B0E38}" destId="{6263EE39-299B-4E67-85D1-B6B6B4EC0556}" srcOrd="0" destOrd="0" presId="urn:microsoft.com/office/officeart/2005/8/layout/process5"/>
    <dgm:cxn modelId="{57C44B51-C6C6-4B45-98F2-B720F2201156}" type="presParOf" srcId="{7345CA18-68B5-4680-9EAE-C797BC200828}" destId="{5939EE5C-7E4B-48BC-8D63-40EEA47C1DDC}" srcOrd="4" destOrd="0" presId="urn:microsoft.com/office/officeart/2005/8/layout/process5"/>
    <dgm:cxn modelId="{E190F400-7F56-437A-8D54-DF7E3B17916A}" type="presParOf" srcId="{7345CA18-68B5-4680-9EAE-C797BC200828}" destId="{00238C28-CA1F-4367-8BF0-B70B47F3BC66}" srcOrd="5" destOrd="0" presId="urn:microsoft.com/office/officeart/2005/8/layout/process5"/>
    <dgm:cxn modelId="{7527127B-20B2-4888-A450-0059A7C93911}" type="presParOf" srcId="{00238C28-CA1F-4367-8BF0-B70B47F3BC66}" destId="{60C0FE00-464A-4C09-AE88-E1B6592E52D3}" srcOrd="0" destOrd="0" presId="urn:microsoft.com/office/officeart/2005/8/layout/process5"/>
    <dgm:cxn modelId="{C5999205-50A2-4B29-9CDF-38E16A0A14DC}" type="presParOf" srcId="{7345CA18-68B5-4680-9EAE-C797BC200828}" destId="{ED7CEC7A-6F23-4038-9B7E-35A2C81316FD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C0070A4-6B60-43AC-BD50-6E79BA78F02F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2DD3715-0A78-460C-92C7-336ACDC0676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Производство этанола - биологический процесс, основой которого служит сбраживание различных сахаров микроскопическими грибами, дрожжами, либо бактериями.</a:t>
          </a:r>
          <a:endParaRPr lang="ru-RU" dirty="0"/>
        </a:p>
      </dgm:t>
    </dgm:pt>
    <dgm:pt modelId="{F2B25763-F2AD-453D-84C5-C309BCD8BE02}" type="parTrans" cxnId="{D0EF5852-8E64-4E7D-A550-A04E468C0E12}">
      <dgm:prSet/>
      <dgm:spPr/>
      <dgm:t>
        <a:bodyPr/>
        <a:lstStyle/>
        <a:p>
          <a:endParaRPr lang="ru-RU"/>
        </a:p>
      </dgm:t>
    </dgm:pt>
    <dgm:pt modelId="{E68A6294-0C9F-428B-ACCB-9E520B150C57}" type="sibTrans" cxnId="{D0EF5852-8E64-4E7D-A550-A04E468C0E12}">
      <dgm:prSet/>
      <dgm:spPr/>
      <dgm:t>
        <a:bodyPr/>
        <a:lstStyle/>
        <a:p>
          <a:endParaRPr lang="ru-RU"/>
        </a:p>
      </dgm:t>
    </dgm:pt>
    <dgm:pt modelId="{27BB9935-2A8E-484A-9C40-5FD40A10A1F2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При производстве спирта из крахмала кукурузы необходимо потребление большого количества энергии в форме природного газа, дизельного топлива либо угля.</a:t>
          </a:r>
          <a:endParaRPr lang="ru-RU" dirty="0"/>
        </a:p>
      </dgm:t>
    </dgm:pt>
    <dgm:pt modelId="{ABE03FBC-718B-401D-97AC-BAD1BECC023A}" type="parTrans" cxnId="{06CFE2BC-D47A-4759-923C-47D47E7285A9}">
      <dgm:prSet/>
      <dgm:spPr/>
      <dgm:t>
        <a:bodyPr/>
        <a:lstStyle/>
        <a:p>
          <a:endParaRPr lang="ru-RU"/>
        </a:p>
      </dgm:t>
    </dgm:pt>
    <dgm:pt modelId="{3CF2D110-CCFA-47DB-905D-38E8027E9BB4}" type="sibTrans" cxnId="{06CFE2BC-D47A-4759-923C-47D47E7285A9}">
      <dgm:prSet/>
      <dgm:spPr/>
      <dgm:t>
        <a:bodyPr/>
        <a:lstStyle/>
        <a:p>
          <a:endParaRPr lang="ru-RU"/>
        </a:p>
      </dgm:t>
    </dgm:pt>
    <dgm:pt modelId="{44D55E31-EA06-4098-8D76-B17F6987FDD2}" type="pres">
      <dgm:prSet presAssocID="{8C0070A4-6B60-43AC-BD50-6E79BA78F02F}" presName="Name0" presStyleCnt="0">
        <dgm:presLayoutVars>
          <dgm:dir/>
          <dgm:animLvl val="lvl"/>
          <dgm:resizeHandles val="exact"/>
        </dgm:presLayoutVars>
      </dgm:prSet>
      <dgm:spPr/>
    </dgm:pt>
    <dgm:pt modelId="{CB6CD38C-66BD-4C50-98C8-92B0CA3D7B64}" type="pres">
      <dgm:prSet presAssocID="{27BB9935-2A8E-484A-9C40-5FD40A10A1F2}" presName="boxAndChildren" presStyleCnt="0"/>
      <dgm:spPr/>
    </dgm:pt>
    <dgm:pt modelId="{A0E340CC-52AE-4B65-910A-D32F6B0CB0C5}" type="pres">
      <dgm:prSet presAssocID="{27BB9935-2A8E-484A-9C40-5FD40A10A1F2}" presName="parentTextBox" presStyleLbl="node1" presStyleIdx="0" presStyleCnt="2"/>
      <dgm:spPr/>
    </dgm:pt>
    <dgm:pt modelId="{FAEDC6AC-B43F-4647-BE0E-550C508FDE70}" type="pres">
      <dgm:prSet presAssocID="{E68A6294-0C9F-428B-ACCB-9E520B150C57}" presName="sp" presStyleCnt="0"/>
      <dgm:spPr/>
    </dgm:pt>
    <dgm:pt modelId="{A12CF981-1510-4336-8901-90AC7843D78B}" type="pres">
      <dgm:prSet presAssocID="{92DD3715-0A78-460C-92C7-336ACDC06761}" presName="arrowAndChildren" presStyleCnt="0"/>
      <dgm:spPr/>
    </dgm:pt>
    <dgm:pt modelId="{4832B85D-50AC-47A8-9629-7A92BC94BC5A}" type="pres">
      <dgm:prSet presAssocID="{92DD3715-0A78-460C-92C7-336ACDC06761}" presName="parentTextArrow" presStyleLbl="node1" presStyleIdx="1" presStyleCnt="2"/>
      <dgm:spPr/>
    </dgm:pt>
  </dgm:ptLst>
  <dgm:cxnLst>
    <dgm:cxn modelId="{B5E23667-CAC2-4521-A689-B467A4B76EF5}" type="presOf" srcId="{27BB9935-2A8E-484A-9C40-5FD40A10A1F2}" destId="{A0E340CC-52AE-4B65-910A-D32F6B0CB0C5}" srcOrd="0" destOrd="0" presId="urn:microsoft.com/office/officeart/2005/8/layout/process4"/>
    <dgm:cxn modelId="{D0EF5852-8E64-4E7D-A550-A04E468C0E12}" srcId="{8C0070A4-6B60-43AC-BD50-6E79BA78F02F}" destId="{92DD3715-0A78-460C-92C7-336ACDC06761}" srcOrd="0" destOrd="0" parTransId="{F2B25763-F2AD-453D-84C5-C309BCD8BE02}" sibTransId="{E68A6294-0C9F-428B-ACCB-9E520B150C57}"/>
    <dgm:cxn modelId="{9C6350A5-583F-4888-801E-64749A423FFB}" type="presOf" srcId="{92DD3715-0A78-460C-92C7-336ACDC06761}" destId="{4832B85D-50AC-47A8-9629-7A92BC94BC5A}" srcOrd="0" destOrd="0" presId="urn:microsoft.com/office/officeart/2005/8/layout/process4"/>
    <dgm:cxn modelId="{06CFE2BC-D47A-4759-923C-47D47E7285A9}" srcId="{8C0070A4-6B60-43AC-BD50-6E79BA78F02F}" destId="{27BB9935-2A8E-484A-9C40-5FD40A10A1F2}" srcOrd="1" destOrd="0" parTransId="{ABE03FBC-718B-401D-97AC-BAD1BECC023A}" sibTransId="{3CF2D110-CCFA-47DB-905D-38E8027E9BB4}"/>
    <dgm:cxn modelId="{5848C1BD-D7E8-48AC-A5B9-29AA3D16D27C}" type="presOf" srcId="{8C0070A4-6B60-43AC-BD50-6E79BA78F02F}" destId="{44D55E31-EA06-4098-8D76-B17F6987FDD2}" srcOrd="0" destOrd="0" presId="urn:microsoft.com/office/officeart/2005/8/layout/process4"/>
    <dgm:cxn modelId="{F3ECDB78-4097-4FEA-9FDC-7C2DAF25CF56}" type="presParOf" srcId="{44D55E31-EA06-4098-8D76-B17F6987FDD2}" destId="{CB6CD38C-66BD-4C50-98C8-92B0CA3D7B64}" srcOrd="0" destOrd="0" presId="urn:microsoft.com/office/officeart/2005/8/layout/process4"/>
    <dgm:cxn modelId="{E305C65E-13B8-4346-B07F-B0C22262E3EA}" type="presParOf" srcId="{CB6CD38C-66BD-4C50-98C8-92B0CA3D7B64}" destId="{A0E340CC-52AE-4B65-910A-D32F6B0CB0C5}" srcOrd="0" destOrd="0" presId="urn:microsoft.com/office/officeart/2005/8/layout/process4"/>
    <dgm:cxn modelId="{3A74CC80-B609-4226-B76C-01D2DB28F28C}" type="presParOf" srcId="{44D55E31-EA06-4098-8D76-B17F6987FDD2}" destId="{FAEDC6AC-B43F-4647-BE0E-550C508FDE70}" srcOrd="1" destOrd="0" presId="urn:microsoft.com/office/officeart/2005/8/layout/process4"/>
    <dgm:cxn modelId="{18662A8A-1B66-40B2-B1C6-69E093AA3735}" type="presParOf" srcId="{44D55E31-EA06-4098-8D76-B17F6987FDD2}" destId="{A12CF981-1510-4336-8901-90AC7843D78B}" srcOrd="2" destOrd="0" presId="urn:microsoft.com/office/officeart/2005/8/layout/process4"/>
    <dgm:cxn modelId="{E4730958-2E20-4090-8C23-20B2C78F7E99}" type="presParOf" srcId="{A12CF981-1510-4336-8901-90AC7843D78B}" destId="{4832B85D-50AC-47A8-9629-7A92BC94BC5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231FDF-E1C8-4529-93B7-DE1DC63CD12F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/>
    </dgm:pt>
    <dgm:pt modelId="{8C305D3D-3106-4AC7-91DF-EA70B25A19F0}">
      <dgm:prSet phldrT="[Текст]" custT="1"/>
      <dgm:spPr/>
      <dgm:t>
        <a:bodyPr/>
        <a:lstStyle/>
        <a:p>
          <a:r>
            <a:rPr lang="ru-RU" sz="2300" b="1" dirty="0">
              <a:latin typeface="Times New Roman" pitchFamily="18" charset="0"/>
              <a:cs typeface="Times New Roman" pitchFamily="18" charset="0"/>
            </a:rPr>
            <a:t>Биоэнергетика</a:t>
          </a:r>
          <a:r>
            <a:rPr lang="ru-RU" sz="2300" dirty="0">
              <a:latin typeface="Times New Roman" pitchFamily="18" charset="0"/>
              <a:cs typeface="Times New Roman" pitchFamily="18" charset="0"/>
            </a:rPr>
            <a:t> – наука, занимающаяся изучением механизмов превращения энергии в процессе жизнедеятельности организмов, а также всех процессов в биосфере, связанных с энергией.</a:t>
          </a:r>
        </a:p>
      </dgm:t>
    </dgm:pt>
    <dgm:pt modelId="{D1F80B1D-C189-4938-BD27-8EDD9808C237}" type="parTrans" cxnId="{2203F04C-4DF7-442E-A94E-72E4B827C84E}">
      <dgm:prSet/>
      <dgm:spPr/>
      <dgm:t>
        <a:bodyPr/>
        <a:lstStyle/>
        <a:p>
          <a:endParaRPr lang="ru-RU" sz="2300">
            <a:latin typeface="Times New Roman" pitchFamily="18" charset="0"/>
            <a:cs typeface="Times New Roman" pitchFamily="18" charset="0"/>
          </a:endParaRPr>
        </a:p>
      </dgm:t>
    </dgm:pt>
    <dgm:pt modelId="{F114C6EC-E97B-433F-9DEC-07D34606FF9B}" type="sibTrans" cxnId="{2203F04C-4DF7-442E-A94E-72E4B827C84E}">
      <dgm:prSet custT="1"/>
      <dgm:spPr/>
      <dgm:t>
        <a:bodyPr/>
        <a:lstStyle/>
        <a:p>
          <a:endParaRPr lang="ru-RU" sz="2300">
            <a:latin typeface="Times New Roman" pitchFamily="18" charset="0"/>
            <a:cs typeface="Times New Roman" pitchFamily="18" charset="0"/>
          </a:endParaRPr>
        </a:p>
      </dgm:t>
    </dgm:pt>
    <dgm:pt modelId="{77414118-BCBA-41AC-99AD-EDB674E6D997}">
      <dgm:prSet phldrT="[Текст]" custT="1"/>
      <dgm:spPr/>
      <dgm:t>
        <a:bodyPr/>
        <a:lstStyle/>
        <a:p>
          <a:r>
            <a:rPr lang="ru-RU" sz="2300" dirty="0">
              <a:latin typeface="Times New Roman" pitchFamily="18" charset="0"/>
              <a:cs typeface="Times New Roman" pitchFamily="18" charset="0"/>
            </a:rPr>
            <a:t>Биоэнергетика основана на использовании органических источников, обладающих высокой энергетической мощностью.</a:t>
          </a:r>
        </a:p>
      </dgm:t>
    </dgm:pt>
    <dgm:pt modelId="{8D55438F-DD86-4EA0-80A3-69DD75DB9BEE}" type="parTrans" cxnId="{F7DCCE9E-F142-414B-80E0-A882CD9428DF}">
      <dgm:prSet/>
      <dgm:spPr/>
      <dgm:t>
        <a:bodyPr/>
        <a:lstStyle/>
        <a:p>
          <a:endParaRPr lang="ru-RU" sz="2300">
            <a:latin typeface="Times New Roman" pitchFamily="18" charset="0"/>
            <a:cs typeface="Times New Roman" pitchFamily="18" charset="0"/>
          </a:endParaRPr>
        </a:p>
      </dgm:t>
    </dgm:pt>
    <dgm:pt modelId="{228F7356-8700-4C3D-A28A-9385FF42E620}" type="sibTrans" cxnId="{F7DCCE9E-F142-414B-80E0-A882CD9428DF}">
      <dgm:prSet/>
      <dgm:spPr/>
      <dgm:t>
        <a:bodyPr/>
        <a:lstStyle/>
        <a:p>
          <a:endParaRPr lang="ru-RU" sz="2300">
            <a:latin typeface="Times New Roman" pitchFamily="18" charset="0"/>
            <a:cs typeface="Times New Roman" pitchFamily="18" charset="0"/>
          </a:endParaRPr>
        </a:p>
      </dgm:t>
    </dgm:pt>
    <dgm:pt modelId="{EFC01E2C-B9F5-498F-B1FE-5D58E09E7B98}" type="pres">
      <dgm:prSet presAssocID="{22231FDF-E1C8-4529-93B7-DE1DC63CD12F}" presName="linearFlow" presStyleCnt="0">
        <dgm:presLayoutVars>
          <dgm:resizeHandles val="exact"/>
        </dgm:presLayoutVars>
      </dgm:prSet>
      <dgm:spPr/>
    </dgm:pt>
    <dgm:pt modelId="{95666451-55D2-4995-A60E-6E3617042FB0}" type="pres">
      <dgm:prSet presAssocID="{8C305D3D-3106-4AC7-91DF-EA70B25A19F0}" presName="node" presStyleLbl="node1" presStyleIdx="0" presStyleCnt="2" custScaleX="170725">
        <dgm:presLayoutVars>
          <dgm:bulletEnabled val="1"/>
        </dgm:presLayoutVars>
      </dgm:prSet>
      <dgm:spPr/>
    </dgm:pt>
    <dgm:pt modelId="{9C2ED710-EBB2-4C3A-81D0-8D7213DAED75}" type="pres">
      <dgm:prSet presAssocID="{F114C6EC-E97B-433F-9DEC-07D34606FF9B}" presName="sibTrans" presStyleLbl="sibTrans2D1" presStyleIdx="0" presStyleCnt="1"/>
      <dgm:spPr/>
    </dgm:pt>
    <dgm:pt modelId="{9AA865D6-DD3B-4BF4-9A1A-8355DC675FEF}" type="pres">
      <dgm:prSet presAssocID="{F114C6EC-E97B-433F-9DEC-07D34606FF9B}" presName="connectorText" presStyleLbl="sibTrans2D1" presStyleIdx="0" presStyleCnt="1"/>
      <dgm:spPr/>
    </dgm:pt>
    <dgm:pt modelId="{B51D20AC-A16D-4B52-8AB9-83D5FC50C0A0}" type="pres">
      <dgm:prSet presAssocID="{77414118-BCBA-41AC-99AD-EDB674E6D997}" presName="node" presStyleLbl="node1" presStyleIdx="1" presStyleCnt="2" custScaleX="170725" custScaleY="84986">
        <dgm:presLayoutVars>
          <dgm:bulletEnabled val="1"/>
        </dgm:presLayoutVars>
      </dgm:prSet>
      <dgm:spPr/>
    </dgm:pt>
  </dgm:ptLst>
  <dgm:cxnLst>
    <dgm:cxn modelId="{4814EF14-9F5B-481F-8C95-BA71FBD63289}" type="presOf" srcId="{77414118-BCBA-41AC-99AD-EDB674E6D997}" destId="{B51D20AC-A16D-4B52-8AB9-83D5FC50C0A0}" srcOrd="0" destOrd="0" presId="urn:microsoft.com/office/officeart/2005/8/layout/process2"/>
    <dgm:cxn modelId="{2203F04C-4DF7-442E-A94E-72E4B827C84E}" srcId="{22231FDF-E1C8-4529-93B7-DE1DC63CD12F}" destId="{8C305D3D-3106-4AC7-91DF-EA70B25A19F0}" srcOrd="0" destOrd="0" parTransId="{D1F80B1D-C189-4938-BD27-8EDD9808C237}" sibTransId="{F114C6EC-E97B-433F-9DEC-07D34606FF9B}"/>
    <dgm:cxn modelId="{EE1E7D7A-A0FC-4481-A274-4FD271A3FB61}" type="presOf" srcId="{22231FDF-E1C8-4529-93B7-DE1DC63CD12F}" destId="{EFC01E2C-B9F5-498F-B1FE-5D58E09E7B98}" srcOrd="0" destOrd="0" presId="urn:microsoft.com/office/officeart/2005/8/layout/process2"/>
    <dgm:cxn modelId="{F7DCCE9E-F142-414B-80E0-A882CD9428DF}" srcId="{22231FDF-E1C8-4529-93B7-DE1DC63CD12F}" destId="{77414118-BCBA-41AC-99AD-EDB674E6D997}" srcOrd="1" destOrd="0" parTransId="{8D55438F-DD86-4EA0-80A3-69DD75DB9BEE}" sibTransId="{228F7356-8700-4C3D-A28A-9385FF42E620}"/>
    <dgm:cxn modelId="{A1BBF1A9-2A83-4D0D-8C2A-CDEF4DFA25F3}" type="presOf" srcId="{F114C6EC-E97B-433F-9DEC-07D34606FF9B}" destId="{9AA865D6-DD3B-4BF4-9A1A-8355DC675FEF}" srcOrd="1" destOrd="0" presId="urn:microsoft.com/office/officeart/2005/8/layout/process2"/>
    <dgm:cxn modelId="{277369D9-C0DC-43A0-B6A0-751D75A5A50A}" type="presOf" srcId="{F114C6EC-E97B-433F-9DEC-07D34606FF9B}" destId="{9C2ED710-EBB2-4C3A-81D0-8D7213DAED75}" srcOrd="0" destOrd="0" presId="urn:microsoft.com/office/officeart/2005/8/layout/process2"/>
    <dgm:cxn modelId="{41EA0BDA-C660-498B-B2F6-EDAFBF34BAD8}" type="presOf" srcId="{8C305D3D-3106-4AC7-91DF-EA70B25A19F0}" destId="{95666451-55D2-4995-A60E-6E3617042FB0}" srcOrd="0" destOrd="0" presId="urn:microsoft.com/office/officeart/2005/8/layout/process2"/>
    <dgm:cxn modelId="{7F555494-1AC1-4221-A9C4-ED29FB9F09D0}" type="presParOf" srcId="{EFC01E2C-B9F5-498F-B1FE-5D58E09E7B98}" destId="{95666451-55D2-4995-A60E-6E3617042FB0}" srcOrd="0" destOrd="0" presId="urn:microsoft.com/office/officeart/2005/8/layout/process2"/>
    <dgm:cxn modelId="{162FC795-AE73-4472-98DC-713473B4185F}" type="presParOf" srcId="{EFC01E2C-B9F5-498F-B1FE-5D58E09E7B98}" destId="{9C2ED710-EBB2-4C3A-81D0-8D7213DAED75}" srcOrd="1" destOrd="0" presId="urn:microsoft.com/office/officeart/2005/8/layout/process2"/>
    <dgm:cxn modelId="{0EEC5EFD-A3F6-4EC6-8588-28CA2E69A0C2}" type="presParOf" srcId="{9C2ED710-EBB2-4C3A-81D0-8D7213DAED75}" destId="{9AA865D6-DD3B-4BF4-9A1A-8355DC675FEF}" srcOrd="0" destOrd="0" presId="urn:microsoft.com/office/officeart/2005/8/layout/process2"/>
    <dgm:cxn modelId="{88A5D213-1437-4F07-AF76-E9CA0EF8E326}" type="presParOf" srcId="{EFC01E2C-B9F5-498F-B1FE-5D58E09E7B98}" destId="{B51D20AC-A16D-4B52-8AB9-83D5FC50C0A0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D2A9C82-4AA1-4D84-8C18-F1779FC98C0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3B270F2-740F-4F61-8586-4487DAA6E04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альтернативное сырье для производства топлива </a:t>
          </a:r>
        </a:p>
      </dgm:t>
    </dgm:pt>
    <dgm:pt modelId="{2456CFA1-A1DC-4A90-ABC8-7E8E20D19FC9}" type="parTrans" cxnId="{3DF16256-8F6A-4B5D-86CD-D97C5D4ADBC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9E222-E7B0-417D-95B4-E8DC349B7CA5}" type="sibTrans" cxnId="{3DF16256-8F6A-4B5D-86CD-D97C5D4ADBC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C55A33-618E-45BC-A367-3671A77ABC4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Times New Roman" pitchFamily="18" charset="0"/>
              <a:cs typeface="Times New Roman" pitchFamily="18" charset="0"/>
            </a:rPr>
            <a:t>некоторые представители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микровоскорических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водорослей и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цианобактерий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CE956A-FA33-44C9-B3F3-EB58EECD7CF4}" type="parTrans" cxnId="{2A5E120D-9704-4B35-9042-A68DC4E1609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04213-83A1-403A-AEF6-15E2D8EFBAB1}" type="sibTrans" cxnId="{2A5E120D-9704-4B35-9042-A68DC4E1609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ABFFBE-89D4-46B3-B242-AEEDAC52325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способны аккумулировать большое количество полисахаридов (крахмал, гликоген и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хризоламинарин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BF41BDA4-2147-4821-95CC-9E4BF0DFE069}" type="parTrans" cxnId="{7C844AAD-8A76-4D75-A1CA-0E7FC0014F6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B9D28-06FF-4331-ABCD-F395E8DC494A}" type="sibTrans" cxnId="{7C844AAD-8A76-4D75-A1CA-0E7FC0014F6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813F9D-F4DE-4DD6-BD8E-AA5527A24E87}" type="pres">
      <dgm:prSet presAssocID="{9D2A9C82-4AA1-4D84-8C18-F1779FC98C0B}" presName="Name0" presStyleCnt="0">
        <dgm:presLayoutVars>
          <dgm:dir/>
          <dgm:resizeHandles val="exact"/>
        </dgm:presLayoutVars>
      </dgm:prSet>
      <dgm:spPr/>
    </dgm:pt>
    <dgm:pt modelId="{284C6AD6-4029-407F-AC62-16A84E3137DA}" type="pres">
      <dgm:prSet presAssocID="{83B270F2-740F-4F61-8586-4487DAA6E04F}" presName="node" presStyleLbl="node1" presStyleIdx="0" presStyleCnt="3" custScaleX="84331">
        <dgm:presLayoutVars>
          <dgm:bulletEnabled val="1"/>
        </dgm:presLayoutVars>
      </dgm:prSet>
      <dgm:spPr/>
    </dgm:pt>
    <dgm:pt modelId="{15A95FB8-CD58-41B4-903B-57013B5B55A5}" type="pres">
      <dgm:prSet presAssocID="{EBA9E222-E7B0-417D-95B4-E8DC349B7CA5}" presName="sibTrans" presStyleLbl="sibTrans2D1" presStyleIdx="0" presStyleCnt="2" custAng="10800000"/>
      <dgm:spPr/>
    </dgm:pt>
    <dgm:pt modelId="{004661B0-A117-4255-9DCF-165E71CB0C0F}" type="pres">
      <dgm:prSet presAssocID="{EBA9E222-E7B0-417D-95B4-E8DC349B7CA5}" presName="connectorText" presStyleLbl="sibTrans2D1" presStyleIdx="0" presStyleCnt="2"/>
      <dgm:spPr/>
    </dgm:pt>
    <dgm:pt modelId="{31FE2D33-9156-48D5-9D78-1B35D480765F}" type="pres">
      <dgm:prSet presAssocID="{73C55A33-618E-45BC-A367-3671A77ABC49}" presName="node" presStyleLbl="node1" presStyleIdx="1" presStyleCnt="3" custScaleX="110756">
        <dgm:presLayoutVars>
          <dgm:bulletEnabled val="1"/>
        </dgm:presLayoutVars>
      </dgm:prSet>
      <dgm:spPr/>
    </dgm:pt>
    <dgm:pt modelId="{54878F42-AD4E-4A1C-9F6E-B6D5AE561172}" type="pres">
      <dgm:prSet presAssocID="{BCA04213-83A1-403A-AEF6-15E2D8EFBAB1}" presName="sibTrans" presStyleLbl="sibTrans2D1" presStyleIdx="1" presStyleCnt="2"/>
      <dgm:spPr/>
    </dgm:pt>
    <dgm:pt modelId="{94CBFA21-F7DF-44AB-9257-57057B3073F1}" type="pres">
      <dgm:prSet presAssocID="{BCA04213-83A1-403A-AEF6-15E2D8EFBAB1}" presName="connectorText" presStyleLbl="sibTrans2D1" presStyleIdx="1" presStyleCnt="2"/>
      <dgm:spPr/>
    </dgm:pt>
    <dgm:pt modelId="{C5F75061-3C39-4D3D-8293-49BA242EBB16}" type="pres">
      <dgm:prSet presAssocID="{7AABFFBE-89D4-46B3-B242-AEEDAC52325E}" presName="node" presStyleLbl="node1" presStyleIdx="2" presStyleCnt="3">
        <dgm:presLayoutVars>
          <dgm:bulletEnabled val="1"/>
        </dgm:presLayoutVars>
      </dgm:prSet>
      <dgm:spPr/>
    </dgm:pt>
  </dgm:ptLst>
  <dgm:cxnLst>
    <dgm:cxn modelId="{EE8A0609-2738-43D8-A970-FD99878AC020}" type="presOf" srcId="{EBA9E222-E7B0-417D-95B4-E8DC349B7CA5}" destId="{004661B0-A117-4255-9DCF-165E71CB0C0F}" srcOrd="1" destOrd="0" presId="urn:microsoft.com/office/officeart/2005/8/layout/process1"/>
    <dgm:cxn modelId="{2A5E120D-9704-4B35-9042-A68DC4E1609C}" srcId="{9D2A9C82-4AA1-4D84-8C18-F1779FC98C0B}" destId="{73C55A33-618E-45BC-A367-3671A77ABC49}" srcOrd="1" destOrd="0" parTransId="{50CE956A-FA33-44C9-B3F3-EB58EECD7CF4}" sibTransId="{BCA04213-83A1-403A-AEF6-15E2D8EFBAB1}"/>
    <dgm:cxn modelId="{3DF16256-8F6A-4B5D-86CD-D97C5D4ADBCF}" srcId="{9D2A9C82-4AA1-4D84-8C18-F1779FC98C0B}" destId="{83B270F2-740F-4F61-8586-4487DAA6E04F}" srcOrd="0" destOrd="0" parTransId="{2456CFA1-A1DC-4A90-ABC8-7E8E20D19FC9}" sibTransId="{EBA9E222-E7B0-417D-95B4-E8DC349B7CA5}"/>
    <dgm:cxn modelId="{53C7747D-A2BF-4D1F-BBBA-1BAE3539E38C}" type="presOf" srcId="{7AABFFBE-89D4-46B3-B242-AEEDAC52325E}" destId="{C5F75061-3C39-4D3D-8293-49BA242EBB16}" srcOrd="0" destOrd="0" presId="urn:microsoft.com/office/officeart/2005/8/layout/process1"/>
    <dgm:cxn modelId="{7E1BED7F-02F9-4981-B84D-DFC0A08BA646}" type="presOf" srcId="{73C55A33-618E-45BC-A367-3671A77ABC49}" destId="{31FE2D33-9156-48D5-9D78-1B35D480765F}" srcOrd="0" destOrd="0" presId="urn:microsoft.com/office/officeart/2005/8/layout/process1"/>
    <dgm:cxn modelId="{8B1DB6A0-4483-4FE2-87CD-DDDE53E916FC}" type="presOf" srcId="{83B270F2-740F-4F61-8586-4487DAA6E04F}" destId="{284C6AD6-4029-407F-AC62-16A84E3137DA}" srcOrd="0" destOrd="0" presId="urn:microsoft.com/office/officeart/2005/8/layout/process1"/>
    <dgm:cxn modelId="{7C844AAD-8A76-4D75-A1CA-0E7FC0014F62}" srcId="{9D2A9C82-4AA1-4D84-8C18-F1779FC98C0B}" destId="{7AABFFBE-89D4-46B3-B242-AEEDAC52325E}" srcOrd="2" destOrd="0" parTransId="{BF41BDA4-2147-4821-95CC-9E4BF0DFE069}" sibTransId="{E9AB9D28-06FF-4331-ABCD-F395E8DC494A}"/>
    <dgm:cxn modelId="{AA198BBD-7508-4CC6-831D-25D25F15E048}" type="presOf" srcId="{BCA04213-83A1-403A-AEF6-15E2D8EFBAB1}" destId="{54878F42-AD4E-4A1C-9F6E-B6D5AE561172}" srcOrd="0" destOrd="0" presId="urn:microsoft.com/office/officeart/2005/8/layout/process1"/>
    <dgm:cxn modelId="{8DF5A4C2-FCCF-4D85-AEB9-12CA630A8152}" type="presOf" srcId="{EBA9E222-E7B0-417D-95B4-E8DC349B7CA5}" destId="{15A95FB8-CD58-41B4-903B-57013B5B55A5}" srcOrd="0" destOrd="0" presId="urn:microsoft.com/office/officeart/2005/8/layout/process1"/>
    <dgm:cxn modelId="{5DD390E3-3181-4287-99F9-D723D7308ED7}" type="presOf" srcId="{BCA04213-83A1-403A-AEF6-15E2D8EFBAB1}" destId="{94CBFA21-F7DF-44AB-9257-57057B3073F1}" srcOrd="1" destOrd="0" presId="urn:microsoft.com/office/officeart/2005/8/layout/process1"/>
    <dgm:cxn modelId="{411950ED-059E-49C7-8D90-37C8E736C934}" type="presOf" srcId="{9D2A9C82-4AA1-4D84-8C18-F1779FC98C0B}" destId="{BD813F9D-F4DE-4DD6-BD8E-AA5527A24E87}" srcOrd="0" destOrd="0" presId="urn:microsoft.com/office/officeart/2005/8/layout/process1"/>
    <dgm:cxn modelId="{7E186845-D11E-4D50-8439-50061C96DB78}" type="presParOf" srcId="{BD813F9D-F4DE-4DD6-BD8E-AA5527A24E87}" destId="{284C6AD6-4029-407F-AC62-16A84E3137DA}" srcOrd="0" destOrd="0" presId="urn:microsoft.com/office/officeart/2005/8/layout/process1"/>
    <dgm:cxn modelId="{E1D36846-6BC3-4E93-AA14-AAF9132F9409}" type="presParOf" srcId="{BD813F9D-F4DE-4DD6-BD8E-AA5527A24E87}" destId="{15A95FB8-CD58-41B4-903B-57013B5B55A5}" srcOrd="1" destOrd="0" presId="urn:microsoft.com/office/officeart/2005/8/layout/process1"/>
    <dgm:cxn modelId="{33C9E293-8BC7-410E-A5B3-074E285520CD}" type="presParOf" srcId="{15A95FB8-CD58-41B4-903B-57013B5B55A5}" destId="{004661B0-A117-4255-9DCF-165E71CB0C0F}" srcOrd="0" destOrd="0" presId="urn:microsoft.com/office/officeart/2005/8/layout/process1"/>
    <dgm:cxn modelId="{12496E6E-514D-4401-8498-F8961513F016}" type="presParOf" srcId="{BD813F9D-F4DE-4DD6-BD8E-AA5527A24E87}" destId="{31FE2D33-9156-48D5-9D78-1B35D480765F}" srcOrd="2" destOrd="0" presId="urn:microsoft.com/office/officeart/2005/8/layout/process1"/>
    <dgm:cxn modelId="{6812AB2D-B30B-4559-8F42-DAC838F1A23D}" type="presParOf" srcId="{BD813F9D-F4DE-4DD6-BD8E-AA5527A24E87}" destId="{54878F42-AD4E-4A1C-9F6E-B6D5AE561172}" srcOrd="3" destOrd="0" presId="urn:microsoft.com/office/officeart/2005/8/layout/process1"/>
    <dgm:cxn modelId="{546A29E8-9910-44C0-97D9-FE44D2FE8DE6}" type="presParOf" srcId="{54878F42-AD4E-4A1C-9F6E-B6D5AE561172}" destId="{94CBFA21-F7DF-44AB-9257-57057B3073F1}" srcOrd="0" destOrd="0" presId="urn:microsoft.com/office/officeart/2005/8/layout/process1"/>
    <dgm:cxn modelId="{30A72F91-E50F-480A-A1BE-6810E713CC89}" type="presParOf" srcId="{BD813F9D-F4DE-4DD6-BD8E-AA5527A24E87}" destId="{C5F75061-3C39-4D3D-8293-49BA242EBB1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9A66718-7389-41E0-87B8-E6439B2E423C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42645A-B21A-49B8-8561-B42651EFB7DB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Клеточные стенки большинства микроводорослей состоят преимущественно из</a:t>
          </a:r>
          <a:endParaRPr lang="ru-RU" dirty="0"/>
        </a:p>
      </dgm:t>
    </dgm:pt>
    <dgm:pt modelId="{007B1325-3726-4F32-865C-EBE82ED9B7DA}" type="parTrans" cxnId="{AAD6D3F7-46D6-4127-A439-DDB2F668F540}">
      <dgm:prSet/>
      <dgm:spPr/>
      <dgm:t>
        <a:bodyPr/>
        <a:lstStyle/>
        <a:p>
          <a:endParaRPr lang="ru-RU"/>
        </a:p>
      </dgm:t>
    </dgm:pt>
    <dgm:pt modelId="{18D553F0-83FE-4775-9148-64928C7C7BBF}" type="sibTrans" cxnId="{AAD6D3F7-46D6-4127-A439-DDB2F668F540}">
      <dgm:prSet/>
      <dgm:spPr/>
      <dgm:t>
        <a:bodyPr/>
        <a:lstStyle/>
        <a:p>
          <a:endParaRPr lang="ru-RU"/>
        </a:p>
      </dgm:t>
    </dgm:pt>
    <dgm:pt modelId="{509F5234-2F48-4BF0-9E88-8AAC23E9FDA8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целлюлозы</a:t>
          </a:r>
          <a:endParaRPr lang="ru-RU" dirty="0"/>
        </a:p>
      </dgm:t>
    </dgm:pt>
    <dgm:pt modelId="{1D692BF4-0E87-4E1A-A990-929BD4FF195B}" type="parTrans" cxnId="{ABAB7BF4-0A9A-4F7C-B5C8-DAA100D83B65}">
      <dgm:prSet/>
      <dgm:spPr/>
      <dgm:t>
        <a:bodyPr/>
        <a:lstStyle/>
        <a:p>
          <a:endParaRPr lang="ru-RU"/>
        </a:p>
      </dgm:t>
    </dgm:pt>
    <dgm:pt modelId="{0904DB73-59F7-4F64-8046-1D034552EB62}" type="sibTrans" cxnId="{ABAB7BF4-0A9A-4F7C-B5C8-DAA100D83B65}">
      <dgm:prSet/>
      <dgm:spPr/>
      <dgm:t>
        <a:bodyPr/>
        <a:lstStyle/>
        <a:p>
          <a:endParaRPr lang="ru-RU"/>
        </a:p>
      </dgm:t>
    </dgm:pt>
    <dgm:pt modelId="{F125139B-18E3-4834-87C6-BBC0F121B0DA}">
      <dgm:prSet phldrT="[Текст]"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маннанов</a:t>
          </a:r>
          <a:endParaRPr lang="ru-RU" dirty="0"/>
        </a:p>
      </dgm:t>
    </dgm:pt>
    <dgm:pt modelId="{7688BBAB-325C-4506-A722-9E711BD74F17}" type="parTrans" cxnId="{41E375EC-82D4-4A5D-8283-CCA222470171}">
      <dgm:prSet/>
      <dgm:spPr/>
      <dgm:t>
        <a:bodyPr/>
        <a:lstStyle/>
        <a:p>
          <a:endParaRPr lang="ru-RU"/>
        </a:p>
      </dgm:t>
    </dgm:pt>
    <dgm:pt modelId="{0CF21D76-C029-4D28-B503-962B7987585D}" type="sibTrans" cxnId="{41E375EC-82D4-4A5D-8283-CCA222470171}">
      <dgm:prSet/>
      <dgm:spPr/>
      <dgm:t>
        <a:bodyPr/>
        <a:lstStyle/>
        <a:p>
          <a:endParaRPr lang="ru-RU"/>
        </a:p>
      </dgm:t>
    </dgm:pt>
    <dgm:pt modelId="{63243B6C-1F1C-44C9-82E5-865CA055C0D9}">
      <dgm:prSet phldrT="[Текст]"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ксиланов</a:t>
          </a:r>
          <a:endParaRPr lang="ru-RU" dirty="0"/>
        </a:p>
      </dgm:t>
    </dgm:pt>
    <dgm:pt modelId="{1C0EF812-9482-4F96-8CC0-19D14AD28593}" type="parTrans" cxnId="{584FCEF7-4A64-4971-944B-930371112B9D}">
      <dgm:prSet/>
      <dgm:spPr/>
      <dgm:t>
        <a:bodyPr/>
        <a:lstStyle/>
        <a:p>
          <a:endParaRPr lang="ru-RU"/>
        </a:p>
      </dgm:t>
    </dgm:pt>
    <dgm:pt modelId="{C02D1E24-96F4-4D43-B20C-FB86F811A27E}" type="sibTrans" cxnId="{584FCEF7-4A64-4971-944B-930371112B9D}">
      <dgm:prSet/>
      <dgm:spPr/>
      <dgm:t>
        <a:bodyPr/>
        <a:lstStyle/>
        <a:p>
          <a:endParaRPr lang="ru-RU"/>
        </a:p>
      </dgm:t>
    </dgm:pt>
    <dgm:pt modelId="{54CC3405-66A0-4345-AD1F-DC4B3E6CC94C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сульфатированных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гликанов</a:t>
          </a:r>
          <a:endParaRPr lang="ru-RU" dirty="0"/>
        </a:p>
      </dgm:t>
    </dgm:pt>
    <dgm:pt modelId="{CA68AF5C-B2A9-4ECB-92A9-BCA1CB36A3AA}" type="parTrans" cxnId="{51A34882-34CE-4C1B-9EA4-FCA6FC7DB888}">
      <dgm:prSet/>
      <dgm:spPr/>
      <dgm:t>
        <a:bodyPr/>
        <a:lstStyle/>
        <a:p>
          <a:endParaRPr lang="ru-RU"/>
        </a:p>
      </dgm:t>
    </dgm:pt>
    <dgm:pt modelId="{011E4543-DCED-4245-81F0-C65801A7474A}" type="sibTrans" cxnId="{51A34882-34CE-4C1B-9EA4-FCA6FC7DB888}">
      <dgm:prSet/>
      <dgm:spPr/>
      <dgm:t>
        <a:bodyPr/>
        <a:lstStyle/>
        <a:p>
          <a:endParaRPr lang="ru-RU"/>
        </a:p>
      </dgm:t>
    </dgm:pt>
    <dgm:pt modelId="{AE49758D-0E58-465B-98EE-3412F626AD81}" type="pres">
      <dgm:prSet presAssocID="{59A66718-7389-41E0-87B8-E6439B2E42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434B02-E35D-448A-AB05-BC31159A4498}" type="pres">
      <dgm:prSet presAssocID="{3942645A-B21A-49B8-8561-B42651EFB7DB}" presName="hierRoot1" presStyleCnt="0"/>
      <dgm:spPr/>
    </dgm:pt>
    <dgm:pt modelId="{D8670D14-4CD4-49C7-B32B-4003572D51C8}" type="pres">
      <dgm:prSet presAssocID="{3942645A-B21A-49B8-8561-B42651EFB7DB}" presName="composite" presStyleCnt="0"/>
      <dgm:spPr/>
    </dgm:pt>
    <dgm:pt modelId="{D80E76F5-BF13-4C35-8F22-3EAC26D252DC}" type="pres">
      <dgm:prSet presAssocID="{3942645A-B21A-49B8-8561-B42651EFB7DB}" presName="background" presStyleLbl="node0" presStyleIdx="0" presStyleCnt="1"/>
      <dgm:spPr/>
    </dgm:pt>
    <dgm:pt modelId="{2C248C54-6459-43DC-A789-23F6EF322A99}" type="pres">
      <dgm:prSet presAssocID="{3942645A-B21A-49B8-8561-B42651EFB7DB}" presName="text" presStyleLbl="fgAcc0" presStyleIdx="0" presStyleCnt="1" custScaleX="678259">
        <dgm:presLayoutVars>
          <dgm:chPref val="3"/>
        </dgm:presLayoutVars>
      </dgm:prSet>
      <dgm:spPr/>
    </dgm:pt>
    <dgm:pt modelId="{B88EF855-6B95-4FA9-A51E-45DDA067CD36}" type="pres">
      <dgm:prSet presAssocID="{3942645A-B21A-49B8-8561-B42651EFB7DB}" presName="hierChild2" presStyleCnt="0"/>
      <dgm:spPr/>
    </dgm:pt>
    <dgm:pt modelId="{5D286CF6-9B71-493C-9CB5-85F680EAFCB3}" type="pres">
      <dgm:prSet presAssocID="{1D692BF4-0E87-4E1A-A990-929BD4FF195B}" presName="Name10" presStyleLbl="parChTrans1D2" presStyleIdx="0" presStyleCnt="4"/>
      <dgm:spPr/>
    </dgm:pt>
    <dgm:pt modelId="{FD2EF6D3-0FFD-45D3-97E0-C62B7A35C0AC}" type="pres">
      <dgm:prSet presAssocID="{509F5234-2F48-4BF0-9E88-8AAC23E9FDA8}" presName="hierRoot2" presStyleCnt="0"/>
      <dgm:spPr/>
    </dgm:pt>
    <dgm:pt modelId="{1D9F3CF4-976E-4A37-84E5-6E3A9E87B9A7}" type="pres">
      <dgm:prSet presAssocID="{509F5234-2F48-4BF0-9E88-8AAC23E9FDA8}" presName="composite2" presStyleCnt="0"/>
      <dgm:spPr/>
    </dgm:pt>
    <dgm:pt modelId="{5F3E348B-C032-4FBB-948C-790D1C676E92}" type="pres">
      <dgm:prSet presAssocID="{509F5234-2F48-4BF0-9E88-8AAC23E9FDA8}" presName="background2" presStyleLbl="node2" presStyleIdx="0" presStyleCnt="4"/>
      <dgm:spPr/>
    </dgm:pt>
    <dgm:pt modelId="{2B57D2B9-D206-4015-BE43-0E863B42D7E7}" type="pres">
      <dgm:prSet presAssocID="{509F5234-2F48-4BF0-9E88-8AAC23E9FDA8}" presName="text2" presStyleLbl="fgAcc2" presStyleIdx="0" presStyleCnt="4" custScaleX="165331">
        <dgm:presLayoutVars>
          <dgm:chPref val="3"/>
        </dgm:presLayoutVars>
      </dgm:prSet>
      <dgm:spPr/>
    </dgm:pt>
    <dgm:pt modelId="{39E94AEB-32D9-41E9-BE14-CF6A3EDFDC12}" type="pres">
      <dgm:prSet presAssocID="{509F5234-2F48-4BF0-9E88-8AAC23E9FDA8}" presName="hierChild3" presStyleCnt="0"/>
      <dgm:spPr/>
    </dgm:pt>
    <dgm:pt modelId="{233340AC-7889-4116-AAC9-C7938CC8AF45}" type="pres">
      <dgm:prSet presAssocID="{7688BBAB-325C-4506-A722-9E711BD74F17}" presName="Name10" presStyleLbl="parChTrans1D2" presStyleIdx="1" presStyleCnt="4"/>
      <dgm:spPr/>
    </dgm:pt>
    <dgm:pt modelId="{FD48D7B6-9897-4CAE-8A94-27F08DD1D7A5}" type="pres">
      <dgm:prSet presAssocID="{F125139B-18E3-4834-87C6-BBC0F121B0DA}" presName="hierRoot2" presStyleCnt="0"/>
      <dgm:spPr/>
    </dgm:pt>
    <dgm:pt modelId="{A58A5805-46E9-492E-8FA2-A7EA162E35CD}" type="pres">
      <dgm:prSet presAssocID="{F125139B-18E3-4834-87C6-BBC0F121B0DA}" presName="composite2" presStyleCnt="0"/>
      <dgm:spPr/>
    </dgm:pt>
    <dgm:pt modelId="{BB843362-1991-426E-A6FF-2EE499C738B5}" type="pres">
      <dgm:prSet presAssocID="{F125139B-18E3-4834-87C6-BBC0F121B0DA}" presName="background2" presStyleLbl="node2" presStyleIdx="1" presStyleCnt="4"/>
      <dgm:spPr/>
    </dgm:pt>
    <dgm:pt modelId="{FAE37FD7-1C5F-41E3-A3EE-8CC798601875}" type="pres">
      <dgm:prSet presAssocID="{F125139B-18E3-4834-87C6-BBC0F121B0DA}" presName="text2" presStyleLbl="fgAcc2" presStyleIdx="1" presStyleCnt="4" custScaleX="165331">
        <dgm:presLayoutVars>
          <dgm:chPref val="3"/>
        </dgm:presLayoutVars>
      </dgm:prSet>
      <dgm:spPr/>
    </dgm:pt>
    <dgm:pt modelId="{238F5EBF-8C3E-4A7C-989D-6023311278C7}" type="pres">
      <dgm:prSet presAssocID="{F125139B-18E3-4834-87C6-BBC0F121B0DA}" presName="hierChild3" presStyleCnt="0"/>
      <dgm:spPr/>
    </dgm:pt>
    <dgm:pt modelId="{E89B7852-4D00-4E37-9D07-FE0960D137E6}" type="pres">
      <dgm:prSet presAssocID="{1C0EF812-9482-4F96-8CC0-19D14AD28593}" presName="Name10" presStyleLbl="parChTrans1D2" presStyleIdx="2" presStyleCnt="4"/>
      <dgm:spPr/>
    </dgm:pt>
    <dgm:pt modelId="{E741C74D-6570-429F-8436-2E243BE6BC3D}" type="pres">
      <dgm:prSet presAssocID="{63243B6C-1F1C-44C9-82E5-865CA055C0D9}" presName="hierRoot2" presStyleCnt="0"/>
      <dgm:spPr/>
    </dgm:pt>
    <dgm:pt modelId="{FAF3CC40-82F9-40AF-B8DC-13BB583439E6}" type="pres">
      <dgm:prSet presAssocID="{63243B6C-1F1C-44C9-82E5-865CA055C0D9}" presName="composite2" presStyleCnt="0"/>
      <dgm:spPr/>
    </dgm:pt>
    <dgm:pt modelId="{15CE9A29-37CD-4621-8D77-0CCE7E575A9A}" type="pres">
      <dgm:prSet presAssocID="{63243B6C-1F1C-44C9-82E5-865CA055C0D9}" presName="background2" presStyleLbl="node2" presStyleIdx="2" presStyleCnt="4"/>
      <dgm:spPr/>
    </dgm:pt>
    <dgm:pt modelId="{883F733E-7A0C-470A-927D-A57A74F22915}" type="pres">
      <dgm:prSet presAssocID="{63243B6C-1F1C-44C9-82E5-865CA055C0D9}" presName="text2" presStyleLbl="fgAcc2" presStyleIdx="2" presStyleCnt="4" custScaleX="165331">
        <dgm:presLayoutVars>
          <dgm:chPref val="3"/>
        </dgm:presLayoutVars>
      </dgm:prSet>
      <dgm:spPr/>
    </dgm:pt>
    <dgm:pt modelId="{77DC46BD-982A-452C-8929-2F020F6828CD}" type="pres">
      <dgm:prSet presAssocID="{63243B6C-1F1C-44C9-82E5-865CA055C0D9}" presName="hierChild3" presStyleCnt="0"/>
      <dgm:spPr/>
    </dgm:pt>
    <dgm:pt modelId="{327BE250-75FB-43CA-9115-8C090C2767AB}" type="pres">
      <dgm:prSet presAssocID="{CA68AF5C-B2A9-4ECB-92A9-BCA1CB36A3AA}" presName="Name10" presStyleLbl="parChTrans1D2" presStyleIdx="3" presStyleCnt="4"/>
      <dgm:spPr/>
    </dgm:pt>
    <dgm:pt modelId="{EBC31902-01B8-4C3E-A485-241D9659FD1A}" type="pres">
      <dgm:prSet presAssocID="{54CC3405-66A0-4345-AD1F-DC4B3E6CC94C}" presName="hierRoot2" presStyleCnt="0"/>
      <dgm:spPr/>
    </dgm:pt>
    <dgm:pt modelId="{2663F0A7-C76E-43C7-A92F-4A4271F26255}" type="pres">
      <dgm:prSet presAssocID="{54CC3405-66A0-4345-AD1F-DC4B3E6CC94C}" presName="composite2" presStyleCnt="0"/>
      <dgm:spPr/>
    </dgm:pt>
    <dgm:pt modelId="{FA6C3D9F-2411-49DE-97F1-4E7AE3AC8DDF}" type="pres">
      <dgm:prSet presAssocID="{54CC3405-66A0-4345-AD1F-DC4B3E6CC94C}" presName="background2" presStyleLbl="node2" presStyleIdx="3" presStyleCnt="4"/>
      <dgm:spPr/>
    </dgm:pt>
    <dgm:pt modelId="{3D1290C3-ED13-4A40-980E-ECE325A4AB95}" type="pres">
      <dgm:prSet presAssocID="{54CC3405-66A0-4345-AD1F-DC4B3E6CC94C}" presName="text2" presStyleLbl="fgAcc2" presStyleIdx="3" presStyleCnt="4" custScaleX="238410">
        <dgm:presLayoutVars>
          <dgm:chPref val="3"/>
        </dgm:presLayoutVars>
      </dgm:prSet>
      <dgm:spPr/>
    </dgm:pt>
    <dgm:pt modelId="{BC807724-7C26-447E-BF80-A229564EA7A2}" type="pres">
      <dgm:prSet presAssocID="{54CC3405-66A0-4345-AD1F-DC4B3E6CC94C}" presName="hierChild3" presStyleCnt="0"/>
      <dgm:spPr/>
    </dgm:pt>
  </dgm:ptLst>
  <dgm:cxnLst>
    <dgm:cxn modelId="{15983602-A407-48AA-B2BB-C5CF7745D10B}" type="presOf" srcId="{3942645A-B21A-49B8-8561-B42651EFB7DB}" destId="{2C248C54-6459-43DC-A789-23F6EF322A99}" srcOrd="0" destOrd="0" presId="urn:microsoft.com/office/officeart/2005/8/layout/hierarchy1"/>
    <dgm:cxn modelId="{2175D521-CF1E-41D8-86B9-F0453908CCA2}" type="presOf" srcId="{59A66718-7389-41E0-87B8-E6439B2E423C}" destId="{AE49758D-0E58-465B-98EE-3412F626AD81}" srcOrd="0" destOrd="0" presId="urn:microsoft.com/office/officeart/2005/8/layout/hierarchy1"/>
    <dgm:cxn modelId="{E5F4DE2A-566A-4EA2-BCF0-29AF352854A8}" type="presOf" srcId="{63243B6C-1F1C-44C9-82E5-865CA055C0D9}" destId="{883F733E-7A0C-470A-927D-A57A74F22915}" srcOrd="0" destOrd="0" presId="urn:microsoft.com/office/officeart/2005/8/layout/hierarchy1"/>
    <dgm:cxn modelId="{FF8F1C3E-0BD5-40B9-82ED-F519EBA55085}" type="presOf" srcId="{1D692BF4-0E87-4E1A-A990-929BD4FF195B}" destId="{5D286CF6-9B71-493C-9CB5-85F680EAFCB3}" srcOrd="0" destOrd="0" presId="urn:microsoft.com/office/officeart/2005/8/layout/hierarchy1"/>
    <dgm:cxn modelId="{51A34882-34CE-4C1B-9EA4-FCA6FC7DB888}" srcId="{3942645A-B21A-49B8-8561-B42651EFB7DB}" destId="{54CC3405-66A0-4345-AD1F-DC4B3E6CC94C}" srcOrd="3" destOrd="0" parTransId="{CA68AF5C-B2A9-4ECB-92A9-BCA1CB36A3AA}" sibTransId="{011E4543-DCED-4245-81F0-C65801A7474A}"/>
    <dgm:cxn modelId="{6BF8D38D-D8B8-4F20-AD09-A0014E8D9AB7}" type="presOf" srcId="{54CC3405-66A0-4345-AD1F-DC4B3E6CC94C}" destId="{3D1290C3-ED13-4A40-980E-ECE325A4AB95}" srcOrd="0" destOrd="0" presId="urn:microsoft.com/office/officeart/2005/8/layout/hierarchy1"/>
    <dgm:cxn modelId="{9B6537A7-500F-461C-ACA8-0DE5E64353D5}" type="presOf" srcId="{F125139B-18E3-4834-87C6-BBC0F121B0DA}" destId="{FAE37FD7-1C5F-41E3-A3EE-8CC798601875}" srcOrd="0" destOrd="0" presId="urn:microsoft.com/office/officeart/2005/8/layout/hierarchy1"/>
    <dgm:cxn modelId="{768383B4-648D-4C7D-8854-4C9C0346BF4B}" type="presOf" srcId="{CA68AF5C-B2A9-4ECB-92A9-BCA1CB36A3AA}" destId="{327BE250-75FB-43CA-9115-8C090C2767AB}" srcOrd="0" destOrd="0" presId="urn:microsoft.com/office/officeart/2005/8/layout/hierarchy1"/>
    <dgm:cxn modelId="{BA1B73E3-7723-4645-A1EC-349FF41BFEE0}" type="presOf" srcId="{7688BBAB-325C-4506-A722-9E711BD74F17}" destId="{233340AC-7889-4116-AAC9-C7938CC8AF45}" srcOrd="0" destOrd="0" presId="urn:microsoft.com/office/officeart/2005/8/layout/hierarchy1"/>
    <dgm:cxn modelId="{96942EE4-BC87-4628-B08E-9C2D9B929670}" type="presOf" srcId="{509F5234-2F48-4BF0-9E88-8AAC23E9FDA8}" destId="{2B57D2B9-D206-4015-BE43-0E863B42D7E7}" srcOrd="0" destOrd="0" presId="urn:microsoft.com/office/officeart/2005/8/layout/hierarchy1"/>
    <dgm:cxn modelId="{7BE735E9-F3F3-4E7C-AD96-D7B196A098BB}" type="presOf" srcId="{1C0EF812-9482-4F96-8CC0-19D14AD28593}" destId="{E89B7852-4D00-4E37-9D07-FE0960D137E6}" srcOrd="0" destOrd="0" presId="urn:microsoft.com/office/officeart/2005/8/layout/hierarchy1"/>
    <dgm:cxn modelId="{41E375EC-82D4-4A5D-8283-CCA222470171}" srcId="{3942645A-B21A-49B8-8561-B42651EFB7DB}" destId="{F125139B-18E3-4834-87C6-BBC0F121B0DA}" srcOrd="1" destOrd="0" parTransId="{7688BBAB-325C-4506-A722-9E711BD74F17}" sibTransId="{0CF21D76-C029-4D28-B503-962B7987585D}"/>
    <dgm:cxn modelId="{ABAB7BF4-0A9A-4F7C-B5C8-DAA100D83B65}" srcId="{3942645A-B21A-49B8-8561-B42651EFB7DB}" destId="{509F5234-2F48-4BF0-9E88-8AAC23E9FDA8}" srcOrd="0" destOrd="0" parTransId="{1D692BF4-0E87-4E1A-A990-929BD4FF195B}" sibTransId="{0904DB73-59F7-4F64-8046-1D034552EB62}"/>
    <dgm:cxn modelId="{584FCEF7-4A64-4971-944B-930371112B9D}" srcId="{3942645A-B21A-49B8-8561-B42651EFB7DB}" destId="{63243B6C-1F1C-44C9-82E5-865CA055C0D9}" srcOrd="2" destOrd="0" parTransId="{1C0EF812-9482-4F96-8CC0-19D14AD28593}" sibTransId="{C02D1E24-96F4-4D43-B20C-FB86F811A27E}"/>
    <dgm:cxn modelId="{AAD6D3F7-46D6-4127-A439-DDB2F668F540}" srcId="{59A66718-7389-41E0-87B8-E6439B2E423C}" destId="{3942645A-B21A-49B8-8561-B42651EFB7DB}" srcOrd="0" destOrd="0" parTransId="{007B1325-3726-4F32-865C-EBE82ED9B7DA}" sibTransId="{18D553F0-83FE-4775-9148-64928C7C7BBF}"/>
    <dgm:cxn modelId="{7ED92D65-455E-46BA-AD60-A88869DB904B}" type="presParOf" srcId="{AE49758D-0E58-465B-98EE-3412F626AD81}" destId="{2D434B02-E35D-448A-AB05-BC31159A4498}" srcOrd="0" destOrd="0" presId="urn:microsoft.com/office/officeart/2005/8/layout/hierarchy1"/>
    <dgm:cxn modelId="{B4021602-C8EA-410F-A068-30D214E67ECC}" type="presParOf" srcId="{2D434B02-E35D-448A-AB05-BC31159A4498}" destId="{D8670D14-4CD4-49C7-B32B-4003572D51C8}" srcOrd="0" destOrd="0" presId="urn:microsoft.com/office/officeart/2005/8/layout/hierarchy1"/>
    <dgm:cxn modelId="{7A92545B-5EAE-4D5B-B487-07518D8C1AE9}" type="presParOf" srcId="{D8670D14-4CD4-49C7-B32B-4003572D51C8}" destId="{D80E76F5-BF13-4C35-8F22-3EAC26D252DC}" srcOrd="0" destOrd="0" presId="urn:microsoft.com/office/officeart/2005/8/layout/hierarchy1"/>
    <dgm:cxn modelId="{3019580A-F688-410B-A33E-9F34078F03B0}" type="presParOf" srcId="{D8670D14-4CD4-49C7-B32B-4003572D51C8}" destId="{2C248C54-6459-43DC-A789-23F6EF322A99}" srcOrd="1" destOrd="0" presId="urn:microsoft.com/office/officeart/2005/8/layout/hierarchy1"/>
    <dgm:cxn modelId="{DAED5B91-4194-438E-BA59-8FE08D1BC295}" type="presParOf" srcId="{2D434B02-E35D-448A-AB05-BC31159A4498}" destId="{B88EF855-6B95-4FA9-A51E-45DDA067CD36}" srcOrd="1" destOrd="0" presId="urn:microsoft.com/office/officeart/2005/8/layout/hierarchy1"/>
    <dgm:cxn modelId="{A8B68F2F-8724-48A2-8B9C-A0FDBBCAF765}" type="presParOf" srcId="{B88EF855-6B95-4FA9-A51E-45DDA067CD36}" destId="{5D286CF6-9B71-493C-9CB5-85F680EAFCB3}" srcOrd="0" destOrd="0" presId="urn:microsoft.com/office/officeart/2005/8/layout/hierarchy1"/>
    <dgm:cxn modelId="{B0343F56-E992-48E9-BC21-9EBBBBA264E1}" type="presParOf" srcId="{B88EF855-6B95-4FA9-A51E-45DDA067CD36}" destId="{FD2EF6D3-0FFD-45D3-97E0-C62B7A35C0AC}" srcOrd="1" destOrd="0" presId="urn:microsoft.com/office/officeart/2005/8/layout/hierarchy1"/>
    <dgm:cxn modelId="{EE0FB8E3-A652-4F81-A743-FCCD1D84558D}" type="presParOf" srcId="{FD2EF6D3-0FFD-45D3-97E0-C62B7A35C0AC}" destId="{1D9F3CF4-976E-4A37-84E5-6E3A9E87B9A7}" srcOrd="0" destOrd="0" presId="urn:microsoft.com/office/officeart/2005/8/layout/hierarchy1"/>
    <dgm:cxn modelId="{C4E140BE-2E23-47E3-A407-B19DE0A14868}" type="presParOf" srcId="{1D9F3CF4-976E-4A37-84E5-6E3A9E87B9A7}" destId="{5F3E348B-C032-4FBB-948C-790D1C676E92}" srcOrd="0" destOrd="0" presId="urn:microsoft.com/office/officeart/2005/8/layout/hierarchy1"/>
    <dgm:cxn modelId="{AF403E54-1252-4583-98D4-D1F518503D6A}" type="presParOf" srcId="{1D9F3CF4-976E-4A37-84E5-6E3A9E87B9A7}" destId="{2B57D2B9-D206-4015-BE43-0E863B42D7E7}" srcOrd="1" destOrd="0" presId="urn:microsoft.com/office/officeart/2005/8/layout/hierarchy1"/>
    <dgm:cxn modelId="{E4616F54-2B56-4398-A995-2740BFEBCD40}" type="presParOf" srcId="{FD2EF6D3-0FFD-45D3-97E0-C62B7A35C0AC}" destId="{39E94AEB-32D9-41E9-BE14-CF6A3EDFDC12}" srcOrd="1" destOrd="0" presId="urn:microsoft.com/office/officeart/2005/8/layout/hierarchy1"/>
    <dgm:cxn modelId="{31D240FD-DCFB-4932-AEA7-7E7444E083BD}" type="presParOf" srcId="{B88EF855-6B95-4FA9-A51E-45DDA067CD36}" destId="{233340AC-7889-4116-AAC9-C7938CC8AF45}" srcOrd="2" destOrd="0" presId="urn:microsoft.com/office/officeart/2005/8/layout/hierarchy1"/>
    <dgm:cxn modelId="{AE94FB39-9FB6-4F9C-BB2D-8F1D4ABA1AD4}" type="presParOf" srcId="{B88EF855-6B95-4FA9-A51E-45DDA067CD36}" destId="{FD48D7B6-9897-4CAE-8A94-27F08DD1D7A5}" srcOrd="3" destOrd="0" presId="urn:microsoft.com/office/officeart/2005/8/layout/hierarchy1"/>
    <dgm:cxn modelId="{C1BE608D-C02A-4674-BEF4-A9DC172926CE}" type="presParOf" srcId="{FD48D7B6-9897-4CAE-8A94-27F08DD1D7A5}" destId="{A58A5805-46E9-492E-8FA2-A7EA162E35CD}" srcOrd="0" destOrd="0" presId="urn:microsoft.com/office/officeart/2005/8/layout/hierarchy1"/>
    <dgm:cxn modelId="{BC43450A-A52A-4C07-B5E5-A228BB7663B2}" type="presParOf" srcId="{A58A5805-46E9-492E-8FA2-A7EA162E35CD}" destId="{BB843362-1991-426E-A6FF-2EE499C738B5}" srcOrd="0" destOrd="0" presId="urn:microsoft.com/office/officeart/2005/8/layout/hierarchy1"/>
    <dgm:cxn modelId="{25B4D5DD-9C10-4225-A133-A4280774A940}" type="presParOf" srcId="{A58A5805-46E9-492E-8FA2-A7EA162E35CD}" destId="{FAE37FD7-1C5F-41E3-A3EE-8CC798601875}" srcOrd="1" destOrd="0" presId="urn:microsoft.com/office/officeart/2005/8/layout/hierarchy1"/>
    <dgm:cxn modelId="{1907955C-9615-47A2-BAF3-DCB834DFA4FB}" type="presParOf" srcId="{FD48D7B6-9897-4CAE-8A94-27F08DD1D7A5}" destId="{238F5EBF-8C3E-4A7C-989D-6023311278C7}" srcOrd="1" destOrd="0" presId="urn:microsoft.com/office/officeart/2005/8/layout/hierarchy1"/>
    <dgm:cxn modelId="{3D1196EC-F19C-43FD-AC5F-EECB83BB8136}" type="presParOf" srcId="{B88EF855-6B95-4FA9-A51E-45DDA067CD36}" destId="{E89B7852-4D00-4E37-9D07-FE0960D137E6}" srcOrd="4" destOrd="0" presId="urn:microsoft.com/office/officeart/2005/8/layout/hierarchy1"/>
    <dgm:cxn modelId="{31E85963-41B9-4BA4-B894-EF0E4A3ABCCA}" type="presParOf" srcId="{B88EF855-6B95-4FA9-A51E-45DDA067CD36}" destId="{E741C74D-6570-429F-8436-2E243BE6BC3D}" srcOrd="5" destOrd="0" presId="urn:microsoft.com/office/officeart/2005/8/layout/hierarchy1"/>
    <dgm:cxn modelId="{67DEBEBB-BE12-4F05-85FC-8E3A94AC2343}" type="presParOf" srcId="{E741C74D-6570-429F-8436-2E243BE6BC3D}" destId="{FAF3CC40-82F9-40AF-B8DC-13BB583439E6}" srcOrd="0" destOrd="0" presId="urn:microsoft.com/office/officeart/2005/8/layout/hierarchy1"/>
    <dgm:cxn modelId="{2A3826C5-CC9B-40DB-ABC6-E1CEBB1FF8BF}" type="presParOf" srcId="{FAF3CC40-82F9-40AF-B8DC-13BB583439E6}" destId="{15CE9A29-37CD-4621-8D77-0CCE7E575A9A}" srcOrd="0" destOrd="0" presId="urn:microsoft.com/office/officeart/2005/8/layout/hierarchy1"/>
    <dgm:cxn modelId="{71295A52-C269-4454-B327-618B34029EFA}" type="presParOf" srcId="{FAF3CC40-82F9-40AF-B8DC-13BB583439E6}" destId="{883F733E-7A0C-470A-927D-A57A74F22915}" srcOrd="1" destOrd="0" presId="urn:microsoft.com/office/officeart/2005/8/layout/hierarchy1"/>
    <dgm:cxn modelId="{6AA82E18-64EC-421C-93D8-3C5C989F00DD}" type="presParOf" srcId="{E741C74D-6570-429F-8436-2E243BE6BC3D}" destId="{77DC46BD-982A-452C-8929-2F020F6828CD}" srcOrd="1" destOrd="0" presId="urn:microsoft.com/office/officeart/2005/8/layout/hierarchy1"/>
    <dgm:cxn modelId="{1AE252A6-B7AC-461B-BE01-9CB64D94C7D1}" type="presParOf" srcId="{B88EF855-6B95-4FA9-A51E-45DDA067CD36}" destId="{327BE250-75FB-43CA-9115-8C090C2767AB}" srcOrd="6" destOrd="0" presId="urn:microsoft.com/office/officeart/2005/8/layout/hierarchy1"/>
    <dgm:cxn modelId="{765EBFC4-A7FA-467A-9023-52EEF4F8E48E}" type="presParOf" srcId="{B88EF855-6B95-4FA9-A51E-45DDA067CD36}" destId="{EBC31902-01B8-4C3E-A485-241D9659FD1A}" srcOrd="7" destOrd="0" presId="urn:microsoft.com/office/officeart/2005/8/layout/hierarchy1"/>
    <dgm:cxn modelId="{AF00E105-0095-4AE1-B4C2-EB002380D943}" type="presParOf" srcId="{EBC31902-01B8-4C3E-A485-241D9659FD1A}" destId="{2663F0A7-C76E-43C7-A92F-4A4271F26255}" srcOrd="0" destOrd="0" presId="urn:microsoft.com/office/officeart/2005/8/layout/hierarchy1"/>
    <dgm:cxn modelId="{3D41A94B-EA95-4107-A37B-546664E2CF23}" type="presParOf" srcId="{2663F0A7-C76E-43C7-A92F-4A4271F26255}" destId="{FA6C3D9F-2411-49DE-97F1-4E7AE3AC8DDF}" srcOrd="0" destOrd="0" presId="urn:microsoft.com/office/officeart/2005/8/layout/hierarchy1"/>
    <dgm:cxn modelId="{9306B492-6238-4717-85FD-501A5CBCF12C}" type="presParOf" srcId="{2663F0A7-C76E-43C7-A92F-4A4271F26255}" destId="{3D1290C3-ED13-4A40-980E-ECE325A4AB95}" srcOrd="1" destOrd="0" presId="urn:microsoft.com/office/officeart/2005/8/layout/hierarchy1"/>
    <dgm:cxn modelId="{4BD0D865-5F1E-4576-864C-CEB359A0389A}" type="presParOf" srcId="{EBC31902-01B8-4C3E-A485-241D9659FD1A}" destId="{BC807724-7C26-447E-BF80-A229564EA7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8F79D85-458C-444B-A59B-BBF0F3B76108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986795DB-F1F2-4E01-8FD7-9C7A52821007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предварительная обработка (химический или ферментативный гидролиз) для получения субъединиц меньшего размера</a:t>
          </a:r>
          <a:endParaRPr lang="ru-RU" dirty="0"/>
        </a:p>
      </dgm:t>
    </dgm:pt>
    <dgm:pt modelId="{79F63490-CFE0-4049-AA75-FDF9034D19DD}" type="parTrans" cxnId="{36FE37EE-D8F8-41FE-B362-C99F8D2A1194}">
      <dgm:prSet/>
      <dgm:spPr/>
      <dgm:t>
        <a:bodyPr/>
        <a:lstStyle/>
        <a:p>
          <a:endParaRPr lang="ru-RU"/>
        </a:p>
      </dgm:t>
    </dgm:pt>
    <dgm:pt modelId="{CDFAE043-14C9-4FB4-84CA-026667D5FFF9}" type="sibTrans" cxnId="{36FE37EE-D8F8-41FE-B362-C99F8D2A1194}">
      <dgm:prSet/>
      <dgm:spPr/>
      <dgm:t>
        <a:bodyPr/>
        <a:lstStyle/>
        <a:p>
          <a:endParaRPr lang="ru-RU"/>
        </a:p>
      </dgm:t>
    </dgm:pt>
    <dgm:pt modelId="{A3C19EC3-8714-4FA7-A9FD-9AC0062409B3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модификация в этанол</a:t>
          </a:r>
          <a:endParaRPr lang="ru-RU" dirty="0"/>
        </a:p>
      </dgm:t>
    </dgm:pt>
    <dgm:pt modelId="{DE00A1D8-CE71-4478-B820-A7461D3E9B1E}" type="parTrans" cxnId="{243F1DBD-74E8-4ACC-8511-8A8FF5408ABC}">
      <dgm:prSet/>
      <dgm:spPr/>
      <dgm:t>
        <a:bodyPr/>
        <a:lstStyle/>
        <a:p>
          <a:endParaRPr lang="ru-RU"/>
        </a:p>
      </dgm:t>
    </dgm:pt>
    <dgm:pt modelId="{6B8C6BA6-0AB7-4920-9271-291363D1C949}" type="sibTrans" cxnId="{243F1DBD-74E8-4ACC-8511-8A8FF5408ABC}">
      <dgm:prSet/>
      <dgm:spPr/>
      <dgm:t>
        <a:bodyPr/>
        <a:lstStyle/>
        <a:p>
          <a:endParaRPr lang="ru-RU"/>
        </a:p>
      </dgm:t>
    </dgm:pt>
    <dgm:pt modelId="{D2C2F4A9-75AA-489B-B125-359BD5537670}" type="pres">
      <dgm:prSet presAssocID="{08F79D85-458C-444B-A59B-BBF0F3B76108}" presName="Name0" presStyleCnt="0">
        <dgm:presLayoutVars>
          <dgm:dir/>
          <dgm:resizeHandles val="exact"/>
        </dgm:presLayoutVars>
      </dgm:prSet>
      <dgm:spPr/>
    </dgm:pt>
    <dgm:pt modelId="{C3E84E50-0BC3-4743-90A8-BF05DD4359B3}" type="pres">
      <dgm:prSet presAssocID="{986795DB-F1F2-4E01-8FD7-9C7A52821007}" presName="node" presStyleLbl="node1" presStyleIdx="0" presStyleCnt="2">
        <dgm:presLayoutVars>
          <dgm:bulletEnabled val="1"/>
        </dgm:presLayoutVars>
      </dgm:prSet>
      <dgm:spPr/>
    </dgm:pt>
    <dgm:pt modelId="{8A1C4037-AEE0-4724-AB6A-254188B7F831}" type="pres">
      <dgm:prSet presAssocID="{CDFAE043-14C9-4FB4-84CA-026667D5FFF9}" presName="sibTrans" presStyleLbl="sibTrans2D1" presStyleIdx="0" presStyleCnt="1"/>
      <dgm:spPr/>
    </dgm:pt>
    <dgm:pt modelId="{45DC7ACD-9C88-4F3B-9B37-16DF6176E6F7}" type="pres">
      <dgm:prSet presAssocID="{CDFAE043-14C9-4FB4-84CA-026667D5FFF9}" presName="connectorText" presStyleLbl="sibTrans2D1" presStyleIdx="0" presStyleCnt="1"/>
      <dgm:spPr/>
    </dgm:pt>
    <dgm:pt modelId="{B4A3B46C-8A27-4F05-BB25-2027231DE710}" type="pres">
      <dgm:prSet presAssocID="{A3C19EC3-8714-4FA7-A9FD-9AC0062409B3}" presName="node" presStyleLbl="node1" presStyleIdx="1" presStyleCnt="2" custScaleX="48514">
        <dgm:presLayoutVars>
          <dgm:bulletEnabled val="1"/>
        </dgm:presLayoutVars>
      </dgm:prSet>
      <dgm:spPr/>
    </dgm:pt>
  </dgm:ptLst>
  <dgm:cxnLst>
    <dgm:cxn modelId="{CEA6AA66-63EE-446E-B8E7-72F8426B4864}" type="presOf" srcId="{986795DB-F1F2-4E01-8FD7-9C7A52821007}" destId="{C3E84E50-0BC3-4743-90A8-BF05DD4359B3}" srcOrd="0" destOrd="0" presId="urn:microsoft.com/office/officeart/2005/8/layout/process1"/>
    <dgm:cxn modelId="{E46AB38E-790E-4859-BB72-77C73B0AD02B}" type="presOf" srcId="{CDFAE043-14C9-4FB4-84CA-026667D5FFF9}" destId="{45DC7ACD-9C88-4F3B-9B37-16DF6176E6F7}" srcOrd="1" destOrd="0" presId="urn:microsoft.com/office/officeart/2005/8/layout/process1"/>
    <dgm:cxn modelId="{0730E6B3-68DB-4F0A-87E6-A4BC13B78252}" type="presOf" srcId="{08F79D85-458C-444B-A59B-BBF0F3B76108}" destId="{D2C2F4A9-75AA-489B-B125-359BD5537670}" srcOrd="0" destOrd="0" presId="urn:microsoft.com/office/officeart/2005/8/layout/process1"/>
    <dgm:cxn modelId="{243F1DBD-74E8-4ACC-8511-8A8FF5408ABC}" srcId="{08F79D85-458C-444B-A59B-BBF0F3B76108}" destId="{A3C19EC3-8714-4FA7-A9FD-9AC0062409B3}" srcOrd="1" destOrd="0" parTransId="{DE00A1D8-CE71-4478-B820-A7461D3E9B1E}" sibTransId="{6B8C6BA6-0AB7-4920-9271-291363D1C949}"/>
    <dgm:cxn modelId="{7621C4D9-8ECE-40C4-B4AE-969C371594D1}" type="presOf" srcId="{A3C19EC3-8714-4FA7-A9FD-9AC0062409B3}" destId="{B4A3B46C-8A27-4F05-BB25-2027231DE710}" srcOrd="0" destOrd="0" presId="urn:microsoft.com/office/officeart/2005/8/layout/process1"/>
    <dgm:cxn modelId="{4B9921E8-8BEE-4EEB-B0B3-4DA9E227A32F}" type="presOf" srcId="{CDFAE043-14C9-4FB4-84CA-026667D5FFF9}" destId="{8A1C4037-AEE0-4724-AB6A-254188B7F831}" srcOrd="0" destOrd="0" presId="urn:microsoft.com/office/officeart/2005/8/layout/process1"/>
    <dgm:cxn modelId="{36FE37EE-D8F8-41FE-B362-C99F8D2A1194}" srcId="{08F79D85-458C-444B-A59B-BBF0F3B76108}" destId="{986795DB-F1F2-4E01-8FD7-9C7A52821007}" srcOrd="0" destOrd="0" parTransId="{79F63490-CFE0-4049-AA75-FDF9034D19DD}" sibTransId="{CDFAE043-14C9-4FB4-84CA-026667D5FFF9}"/>
    <dgm:cxn modelId="{C2CB70A0-F9EA-44F5-972C-177F60B83DA3}" type="presParOf" srcId="{D2C2F4A9-75AA-489B-B125-359BD5537670}" destId="{C3E84E50-0BC3-4743-90A8-BF05DD4359B3}" srcOrd="0" destOrd="0" presId="urn:microsoft.com/office/officeart/2005/8/layout/process1"/>
    <dgm:cxn modelId="{A40E5541-201D-431B-802E-44DC8CD73B8A}" type="presParOf" srcId="{D2C2F4A9-75AA-489B-B125-359BD5537670}" destId="{8A1C4037-AEE0-4724-AB6A-254188B7F831}" srcOrd="1" destOrd="0" presId="urn:microsoft.com/office/officeart/2005/8/layout/process1"/>
    <dgm:cxn modelId="{6A79EB59-E745-4993-89E1-022A47CE9692}" type="presParOf" srcId="{8A1C4037-AEE0-4724-AB6A-254188B7F831}" destId="{45DC7ACD-9C88-4F3B-9B37-16DF6176E6F7}" srcOrd="0" destOrd="0" presId="urn:microsoft.com/office/officeart/2005/8/layout/process1"/>
    <dgm:cxn modelId="{7C7C8115-F37D-43A6-9C0F-970B38935640}" type="presParOf" srcId="{D2C2F4A9-75AA-489B-B125-359BD5537670}" destId="{B4A3B46C-8A27-4F05-BB25-2027231DE71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4C88BC7-09A8-4F19-955A-BB0D270AEEB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93F3BE-CCE7-4D04-BC38-3823F728ED2D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Существуют способы одновременного получения из водорослей этанола и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биодизельного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топлива.</a:t>
          </a:r>
          <a:endParaRPr lang="ru-RU" dirty="0"/>
        </a:p>
      </dgm:t>
    </dgm:pt>
    <dgm:pt modelId="{95B2F16F-59EC-4BD1-8334-D5A96D23C201}" type="parTrans" cxnId="{D6944E0F-F93A-4851-8FC3-B6C6A1F823AE}">
      <dgm:prSet/>
      <dgm:spPr/>
      <dgm:t>
        <a:bodyPr/>
        <a:lstStyle/>
        <a:p>
          <a:endParaRPr lang="ru-RU"/>
        </a:p>
      </dgm:t>
    </dgm:pt>
    <dgm:pt modelId="{5A664715-E02C-4AE6-8A80-876B41EB8EA1}" type="sibTrans" cxnId="{D6944E0F-F93A-4851-8FC3-B6C6A1F823AE}">
      <dgm:prSet/>
      <dgm:spPr/>
      <dgm:t>
        <a:bodyPr/>
        <a:lstStyle/>
        <a:p>
          <a:endParaRPr lang="ru-RU"/>
        </a:p>
      </dgm:t>
    </dgm:pt>
    <dgm:pt modelId="{601220C2-CCB7-4C27-B5A8-16491CD5F3D4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После выделения липидов из биомассы водорослей оставшаяся часть содержит крахмал и другие углеводы, которые используются для получения этанола.</a:t>
          </a:r>
          <a:endParaRPr lang="ru-RU" dirty="0"/>
        </a:p>
      </dgm:t>
    </dgm:pt>
    <dgm:pt modelId="{E014A282-C1A0-48DC-A292-34BF40DBA7A1}" type="parTrans" cxnId="{17068F51-014D-4F6F-A6D0-B92AB27FB495}">
      <dgm:prSet/>
      <dgm:spPr/>
      <dgm:t>
        <a:bodyPr/>
        <a:lstStyle/>
        <a:p>
          <a:endParaRPr lang="ru-RU"/>
        </a:p>
      </dgm:t>
    </dgm:pt>
    <dgm:pt modelId="{4F82245C-D64F-4E21-B875-88F44A2A012A}" type="sibTrans" cxnId="{17068F51-014D-4F6F-A6D0-B92AB27FB495}">
      <dgm:prSet/>
      <dgm:spPr/>
      <dgm:t>
        <a:bodyPr/>
        <a:lstStyle/>
        <a:p>
          <a:endParaRPr lang="ru-RU"/>
        </a:p>
      </dgm:t>
    </dgm:pt>
    <dgm:pt modelId="{7830490A-4C28-4B81-A55F-4FE6A50EEA73}" type="pres">
      <dgm:prSet presAssocID="{34C88BC7-09A8-4F19-955A-BB0D270AEEB0}" presName="Name0" presStyleCnt="0">
        <dgm:presLayoutVars>
          <dgm:dir/>
          <dgm:animLvl val="lvl"/>
          <dgm:resizeHandles val="exact"/>
        </dgm:presLayoutVars>
      </dgm:prSet>
      <dgm:spPr/>
    </dgm:pt>
    <dgm:pt modelId="{66532D57-63CD-42A5-A719-B1C2298F02A3}" type="pres">
      <dgm:prSet presAssocID="{B293F3BE-CCE7-4D04-BC38-3823F728ED2D}" presName="boxAndChildren" presStyleCnt="0"/>
      <dgm:spPr/>
    </dgm:pt>
    <dgm:pt modelId="{BEA76F66-C02A-405F-9510-61B55850AB42}" type="pres">
      <dgm:prSet presAssocID="{B293F3BE-CCE7-4D04-BC38-3823F728ED2D}" presName="parentTextBox" presStyleLbl="node1" presStyleIdx="0" presStyleCnt="1"/>
      <dgm:spPr/>
    </dgm:pt>
    <dgm:pt modelId="{BBE1C319-120B-427D-AE42-6060907A67FB}" type="pres">
      <dgm:prSet presAssocID="{B293F3BE-CCE7-4D04-BC38-3823F728ED2D}" presName="entireBox" presStyleLbl="node1" presStyleIdx="0" presStyleCnt="1" custLinFactNeighborX="7742" custLinFactNeighborY="-48237"/>
      <dgm:spPr/>
    </dgm:pt>
    <dgm:pt modelId="{D06E1F8A-3886-4EA4-A302-958E13B5BB24}" type="pres">
      <dgm:prSet presAssocID="{B293F3BE-CCE7-4D04-BC38-3823F728ED2D}" presName="descendantBox" presStyleCnt="0"/>
      <dgm:spPr/>
    </dgm:pt>
    <dgm:pt modelId="{25356252-09B3-4443-9417-E25268DC47FE}" type="pres">
      <dgm:prSet presAssocID="{601220C2-CCB7-4C27-B5A8-16491CD5F3D4}" presName="childTextBox" presStyleLbl="fgAccFollowNode1" presStyleIdx="0" presStyleCnt="1">
        <dgm:presLayoutVars>
          <dgm:bulletEnabled val="1"/>
        </dgm:presLayoutVars>
      </dgm:prSet>
      <dgm:spPr/>
    </dgm:pt>
  </dgm:ptLst>
  <dgm:cxnLst>
    <dgm:cxn modelId="{D0E1ED03-2848-4F5B-8305-0AA84153944B}" type="presOf" srcId="{601220C2-CCB7-4C27-B5A8-16491CD5F3D4}" destId="{25356252-09B3-4443-9417-E25268DC47FE}" srcOrd="0" destOrd="0" presId="urn:microsoft.com/office/officeart/2005/8/layout/process4"/>
    <dgm:cxn modelId="{D6944E0F-F93A-4851-8FC3-B6C6A1F823AE}" srcId="{34C88BC7-09A8-4F19-955A-BB0D270AEEB0}" destId="{B293F3BE-CCE7-4D04-BC38-3823F728ED2D}" srcOrd="0" destOrd="0" parTransId="{95B2F16F-59EC-4BD1-8334-D5A96D23C201}" sibTransId="{5A664715-E02C-4AE6-8A80-876B41EB8EA1}"/>
    <dgm:cxn modelId="{3BE5B932-C1DD-48F4-AC8A-8212418ED425}" type="presOf" srcId="{34C88BC7-09A8-4F19-955A-BB0D270AEEB0}" destId="{7830490A-4C28-4B81-A55F-4FE6A50EEA73}" srcOrd="0" destOrd="0" presId="urn:microsoft.com/office/officeart/2005/8/layout/process4"/>
    <dgm:cxn modelId="{17068F51-014D-4F6F-A6D0-B92AB27FB495}" srcId="{B293F3BE-CCE7-4D04-BC38-3823F728ED2D}" destId="{601220C2-CCB7-4C27-B5A8-16491CD5F3D4}" srcOrd="0" destOrd="0" parTransId="{E014A282-C1A0-48DC-A292-34BF40DBA7A1}" sibTransId="{4F82245C-D64F-4E21-B875-88F44A2A012A}"/>
    <dgm:cxn modelId="{C7BAE583-57B6-459E-8052-212EF69CA283}" type="presOf" srcId="{B293F3BE-CCE7-4D04-BC38-3823F728ED2D}" destId="{BBE1C319-120B-427D-AE42-6060907A67FB}" srcOrd="1" destOrd="0" presId="urn:microsoft.com/office/officeart/2005/8/layout/process4"/>
    <dgm:cxn modelId="{D9902E91-569A-4DDB-A831-4188B059861F}" type="presOf" srcId="{B293F3BE-CCE7-4D04-BC38-3823F728ED2D}" destId="{BEA76F66-C02A-405F-9510-61B55850AB42}" srcOrd="0" destOrd="0" presId="urn:microsoft.com/office/officeart/2005/8/layout/process4"/>
    <dgm:cxn modelId="{FAE0A0D0-48C3-431D-BC35-D810D572E011}" type="presParOf" srcId="{7830490A-4C28-4B81-A55F-4FE6A50EEA73}" destId="{66532D57-63CD-42A5-A719-B1C2298F02A3}" srcOrd="0" destOrd="0" presId="urn:microsoft.com/office/officeart/2005/8/layout/process4"/>
    <dgm:cxn modelId="{E5CB43A0-F155-4F6C-BFAA-227DBB6774C9}" type="presParOf" srcId="{66532D57-63CD-42A5-A719-B1C2298F02A3}" destId="{BEA76F66-C02A-405F-9510-61B55850AB42}" srcOrd="0" destOrd="0" presId="urn:microsoft.com/office/officeart/2005/8/layout/process4"/>
    <dgm:cxn modelId="{856779C1-2D5B-43C5-B16D-09C9F97FA0D0}" type="presParOf" srcId="{66532D57-63CD-42A5-A719-B1C2298F02A3}" destId="{BBE1C319-120B-427D-AE42-6060907A67FB}" srcOrd="1" destOrd="0" presId="urn:microsoft.com/office/officeart/2005/8/layout/process4"/>
    <dgm:cxn modelId="{4013E8DF-7821-49DE-B2F9-3A2829AD433B}" type="presParOf" srcId="{66532D57-63CD-42A5-A719-B1C2298F02A3}" destId="{D06E1F8A-3886-4EA4-A302-958E13B5BB24}" srcOrd="2" destOrd="0" presId="urn:microsoft.com/office/officeart/2005/8/layout/process4"/>
    <dgm:cxn modelId="{E279F7D2-1D04-418C-8827-065E354C8B13}" type="presParOf" srcId="{D06E1F8A-3886-4EA4-A302-958E13B5BB24}" destId="{25356252-09B3-4443-9417-E25268DC47F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1E0E22-D7D5-4B54-A997-6B6442C76A48}" type="doc">
      <dgm:prSet loTypeId="urn:microsoft.com/office/officeart/2005/8/layout/vList4#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6E4314D-281E-408C-972C-B19164AF1CDC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Для продуцирования этанола микроскопические водоросли подвергают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модифицикации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с применением методов генетической инженерии.</a:t>
          </a:r>
          <a:endParaRPr lang="ru-RU" dirty="0"/>
        </a:p>
      </dgm:t>
    </dgm:pt>
    <dgm:pt modelId="{99FAB099-07E6-4D32-BCC3-3A30DED73C83}" type="parTrans" cxnId="{CBFCBF9A-95A8-4C4C-ADA3-E76BDCC7A0E5}">
      <dgm:prSet/>
      <dgm:spPr/>
      <dgm:t>
        <a:bodyPr/>
        <a:lstStyle/>
        <a:p>
          <a:endParaRPr lang="ru-RU"/>
        </a:p>
      </dgm:t>
    </dgm:pt>
    <dgm:pt modelId="{5F1CB5C6-14D1-487C-BAF0-266F4740C706}" type="sibTrans" cxnId="{CBFCBF9A-95A8-4C4C-ADA3-E76BDCC7A0E5}">
      <dgm:prSet/>
      <dgm:spPr/>
      <dgm:t>
        <a:bodyPr/>
        <a:lstStyle/>
        <a:p>
          <a:endParaRPr lang="ru-RU"/>
        </a:p>
      </dgm:t>
    </dgm:pt>
    <dgm:pt modelId="{E4018A11-F47E-47BD-8B83-EC952FFD9D90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Появились данные о компаниях в США (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Algenol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Algaeatwork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и др.), основной целью которых является получение этанола из генетически измененных водорослей.</a:t>
          </a:r>
          <a:endParaRPr lang="ru-RU" dirty="0"/>
        </a:p>
      </dgm:t>
    </dgm:pt>
    <dgm:pt modelId="{AE5FC355-0468-49FB-B684-8F212AF38996}" type="sibTrans" cxnId="{C8F798DB-9C56-4C91-BEA7-45EEF9E77F7A}">
      <dgm:prSet/>
      <dgm:spPr/>
      <dgm:t>
        <a:bodyPr/>
        <a:lstStyle/>
        <a:p>
          <a:endParaRPr lang="ru-RU"/>
        </a:p>
      </dgm:t>
    </dgm:pt>
    <dgm:pt modelId="{F7C56166-7F6E-4D27-A7E5-EC6F9436B625}" type="parTrans" cxnId="{C8F798DB-9C56-4C91-BEA7-45EEF9E77F7A}">
      <dgm:prSet/>
      <dgm:spPr/>
      <dgm:t>
        <a:bodyPr/>
        <a:lstStyle/>
        <a:p>
          <a:endParaRPr lang="ru-RU"/>
        </a:p>
      </dgm:t>
    </dgm:pt>
    <dgm:pt modelId="{2A52C9AD-22C0-4F7B-ACD9-7A06082214E6}" type="pres">
      <dgm:prSet presAssocID="{1B1E0E22-D7D5-4B54-A997-6B6442C76A48}" presName="linear" presStyleCnt="0">
        <dgm:presLayoutVars>
          <dgm:dir/>
          <dgm:resizeHandles val="exact"/>
        </dgm:presLayoutVars>
      </dgm:prSet>
      <dgm:spPr/>
    </dgm:pt>
    <dgm:pt modelId="{ADA4FF14-1849-4CFD-9695-BF4B8A9C0345}" type="pres">
      <dgm:prSet presAssocID="{66E4314D-281E-408C-972C-B19164AF1CDC}" presName="comp" presStyleCnt="0"/>
      <dgm:spPr/>
    </dgm:pt>
    <dgm:pt modelId="{5BD272F9-C21B-43C8-B3A4-576C0F5AE3ED}" type="pres">
      <dgm:prSet presAssocID="{66E4314D-281E-408C-972C-B19164AF1CDC}" presName="box" presStyleLbl="node1" presStyleIdx="0" presStyleCnt="2"/>
      <dgm:spPr/>
    </dgm:pt>
    <dgm:pt modelId="{76EE5137-8F32-4B13-8547-DECAA1998917}" type="pres">
      <dgm:prSet presAssocID="{66E4314D-281E-408C-972C-B19164AF1CDC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40BC93-6D21-439C-9658-B89BBD6313AB}" type="pres">
      <dgm:prSet presAssocID="{66E4314D-281E-408C-972C-B19164AF1CDC}" presName="text" presStyleLbl="node1" presStyleIdx="0" presStyleCnt="2">
        <dgm:presLayoutVars>
          <dgm:bulletEnabled val="1"/>
        </dgm:presLayoutVars>
      </dgm:prSet>
      <dgm:spPr/>
    </dgm:pt>
    <dgm:pt modelId="{2C4EF6C0-89F9-42B8-BD99-EF225AA61904}" type="pres">
      <dgm:prSet presAssocID="{5F1CB5C6-14D1-487C-BAF0-266F4740C706}" presName="spacer" presStyleCnt="0"/>
      <dgm:spPr/>
    </dgm:pt>
    <dgm:pt modelId="{887FAB90-02CD-4627-8AD7-943EC937E7FC}" type="pres">
      <dgm:prSet presAssocID="{E4018A11-F47E-47BD-8B83-EC952FFD9D90}" presName="comp" presStyleCnt="0"/>
      <dgm:spPr/>
    </dgm:pt>
    <dgm:pt modelId="{71FC18AC-DF25-4D45-91B9-BD95F8A56449}" type="pres">
      <dgm:prSet presAssocID="{E4018A11-F47E-47BD-8B83-EC952FFD9D90}" presName="box" presStyleLbl="node1" presStyleIdx="1" presStyleCnt="2"/>
      <dgm:spPr/>
    </dgm:pt>
    <dgm:pt modelId="{AA371254-AC32-4F6A-B5F3-237F50EDCF91}" type="pres">
      <dgm:prSet presAssocID="{E4018A11-F47E-47BD-8B83-EC952FFD9D90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C2409E4-86B8-43EF-97FE-72B9E749A66E}" type="pres">
      <dgm:prSet presAssocID="{E4018A11-F47E-47BD-8B83-EC952FFD9D90}" presName="text" presStyleLbl="node1" presStyleIdx="1" presStyleCnt="2">
        <dgm:presLayoutVars>
          <dgm:bulletEnabled val="1"/>
        </dgm:presLayoutVars>
      </dgm:prSet>
      <dgm:spPr/>
    </dgm:pt>
  </dgm:ptLst>
  <dgm:cxnLst>
    <dgm:cxn modelId="{8EB1EF32-FFAD-4238-A32D-45C83A95F376}" type="presOf" srcId="{E4018A11-F47E-47BD-8B83-EC952FFD9D90}" destId="{71FC18AC-DF25-4D45-91B9-BD95F8A56449}" srcOrd="0" destOrd="0" presId="urn:microsoft.com/office/officeart/2005/8/layout/vList4#2"/>
    <dgm:cxn modelId="{A058FC3B-642D-4A22-B97C-AE54DDC231A9}" type="presOf" srcId="{66E4314D-281E-408C-972C-B19164AF1CDC}" destId="{0D40BC93-6D21-439C-9658-B89BBD6313AB}" srcOrd="1" destOrd="0" presId="urn:microsoft.com/office/officeart/2005/8/layout/vList4#2"/>
    <dgm:cxn modelId="{29E65F6C-CD4E-4F7F-B058-A38EA45E47AE}" type="presOf" srcId="{1B1E0E22-D7D5-4B54-A997-6B6442C76A48}" destId="{2A52C9AD-22C0-4F7B-ACD9-7A06082214E6}" srcOrd="0" destOrd="0" presId="urn:microsoft.com/office/officeart/2005/8/layout/vList4#2"/>
    <dgm:cxn modelId="{CBFCBF9A-95A8-4C4C-ADA3-E76BDCC7A0E5}" srcId="{1B1E0E22-D7D5-4B54-A997-6B6442C76A48}" destId="{66E4314D-281E-408C-972C-B19164AF1CDC}" srcOrd="0" destOrd="0" parTransId="{99FAB099-07E6-4D32-BCC3-3A30DED73C83}" sibTransId="{5F1CB5C6-14D1-487C-BAF0-266F4740C706}"/>
    <dgm:cxn modelId="{A61596C1-9966-4DB3-A5BF-DDA8FCEFB4D9}" type="presOf" srcId="{E4018A11-F47E-47BD-8B83-EC952FFD9D90}" destId="{AC2409E4-86B8-43EF-97FE-72B9E749A66E}" srcOrd="1" destOrd="0" presId="urn:microsoft.com/office/officeart/2005/8/layout/vList4#2"/>
    <dgm:cxn modelId="{F28883D4-0C9B-4404-B94C-8563DFFCC220}" type="presOf" srcId="{66E4314D-281E-408C-972C-B19164AF1CDC}" destId="{5BD272F9-C21B-43C8-B3A4-576C0F5AE3ED}" srcOrd="0" destOrd="0" presId="urn:microsoft.com/office/officeart/2005/8/layout/vList4#2"/>
    <dgm:cxn modelId="{C8F798DB-9C56-4C91-BEA7-45EEF9E77F7A}" srcId="{1B1E0E22-D7D5-4B54-A997-6B6442C76A48}" destId="{E4018A11-F47E-47BD-8B83-EC952FFD9D90}" srcOrd="1" destOrd="0" parTransId="{F7C56166-7F6E-4D27-A7E5-EC6F9436B625}" sibTransId="{AE5FC355-0468-49FB-B684-8F212AF38996}"/>
    <dgm:cxn modelId="{7E2D4773-CEEC-4A85-8673-E23AE051DFBB}" type="presParOf" srcId="{2A52C9AD-22C0-4F7B-ACD9-7A06082214E6}" destId="{ADA4FF14-1849-4CFD-9695-BF4B8A9C0345}" srcOrd="0" destOrd="0" presId="urn:microsoft.com/office/officeart/2005/8/layout/vList4#2"/>
    <dgm:cxn modelId="{5AEFBA48-E2FD-405C-82D4-0CCEA3057B35}" type="presParOf" srcId="{ADA4FF14-1849-4CFD-9695-BF4B8A9C0345}" destId="{5BD272F9-C21B-43C8-B3A4-576C0F5AE3ED}" srcOrd="0" destOrd="0" presId="urn:microsoft.com/office/officeart/2005/8/layout/vList4#2"/>
    <dgm:cxn modelId="{AFF219CD-EACF-4766-AAA1-630815F7ECEE}" type="presParOf" srcId="{ADA4FF14-1849-4CFD-9695-BF4B8A9C0345}" destId="{76EE5137-8F32-4B13-8547-DECAA1998917}" srcOrd="1" destOrd="0" presId="urn:microsoft.com/office/officeart/2005/8/layout/vList4#2"/>
    <dgm:cxn modelId="{1AD97AC8-437A-4CE4-97AA-5F62CB805B40}" type="presParOf" srcId="{ADA4FF14-1849-4CFD-9695-BF4B8A9C0345}" destId="{0D40BC93-6D21-439C-9658-B89BBD6313AB}" srcOrd="2" destOrd="0" presId="urn:microsoft.com/office/officeart/2005/8/layout/vList4#2"/>
    <dgm:cxn modelId="{57A0328C-5557-4A0B-AC9D-3D75143610D1}" type="presParOf" srcId="{2A52C9AD-22C0-4F7B-ACD9-7A06082214E6}" destId="{2C4EF6C0-89F9-42B8-BD99-EF225AA61904}" srcOrd="1" destOrd="0" presId="urn:microsoft.com/office/officeart/2005/8/layout/vList4#2"/>
    <dgm:cxn modelId="{64425BFC-C302-441A-9F88-9F7535910020}" type="presParOf" srcId="{2A52C9AD-22C0-4F7B-ACD9-7A06082214E6}" destId="{887FAB90-02CD-4627-8AD7-943EC937E7FC}" srcOrd="2" destOrd="0" presId="urn:microsoft.com/office/officeart/2005/8/layout/vList4#2"/>
    <dgm:cxn modelId="{5C8192EF-52D6-4C1C-92EC-E3D11E5C4397}" type="presParOf" srcId="{887FAB90-02CD-4627-8AD7-943EC937E7FC}" destId="{71FC18AC-DF25-4D45-91B9-BD95F8A56449}" srcOrd="0" destOrd="0" presId="urn:microsoft.com/office/officeart/2005/8/layout/vList4#2"/>
    <dgm:cxn modelId="{BA3B45B9-40D2-472B-933A-06D484991663}" type="presParOf" srcId="{887FAB90-02CD-4627-8AD7-943EC937E7FC}" destId="{AA371254-AC32-4F6A-B5F3-237F50EDCF91}" srcOrd="1" destOrd="0" presId="urn:microsoft.com/office/officeart/2005/8/layout/vList4#2"/>
    <dgm:cxn modelId="{C55BD249-EA15-45D7-881E-49BC65BF83C4}" type="presParOf" srcId="{887FAB90-02CD-4627-8AD7-943EC937E7FC}" destId="{AC2409E4-86B8-43EF-97FE-72B9E749A66E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55FB2DF-2771-4062-87C9-9692FC9ECFCA}" type="doc">
      <dgm:prSet loTypeId="urn:microsoft.com/office/officeart/2005/8/layout/hierarchy4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CA60A47-6725-4BA1-9A81-32071D6BC845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Особое внимание привлекают фотосинтезирующие организмы, наиболее перспективные из которых: </a:t>
          </a:r>
          <a:endParaRPr lang="ru-RU" dirty="0"/>
        </a:p>
      </dgm:t>
    </dgm:pt>
    <dgm:pt modelId="{7835B76E-BD6A-4AD4-9EF0-88AAAF4C5863}" type="parTrans" cxnId="{35334BAF-C383-4822-942D-9A76EF69A18E}">
      <dgm:prSet/>
      <dgm:spPr/>
      <dgm:t>
        <a:bodyPr/>
        <a:lstStyle/>
        <a:p>
          <a:endParaRPr lang="ru-RU"/>
        </a:p>
      </dgm:t>
    </dgm:pt>
    <dgm:pt modelId="{FEB7F30C-A988-4259-A1DD-A6DE1E2767F7}" type="sibTrans" cxnId="{35334BAF-C383-4822-942D-9A76EF69A18E}">
      <dgm:prSet/>
      <dgm:spPr/>
      <dgm:t>
        <a:bodyPr/>
        <a:lstStyle/>
        <a:p>
          <a:endParaRPr lang="ru-RU"/>
        </a:p>
      </dgm:t>
    </dgm:pt>
    <dgm:pt modelId="{45930D46-3F21-419D-8735-9C6B02B094D3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300" dirty="0">
              <a:latin typeface="Times New Roman" pitchFamily="18" charset="0"/>
              <a:cs typeface="Times New Roman" pitchFamily="18" charset="0"/>
            </a:rPr>
            <a:t>зеленые (</a:t>
          </a:r>
          <a:r>
            <a:rPr lang="ru-RU" sz="2300" i="1" dirty="0" err="1">
              <a:latin typeface="Times New Roman" pitchFamily="18" charset="0"/>
              <a:cs typeface="Times New Roman" pitchFamily="18" charset="0"/>
            </a:rPr>
            <a:t>Chlorophyta</a:t>
          </a:r>
          <a:r>
            <a:rPr lang="ru-RU" sz="2300" dirty="0">
              <a:latin typeface="Times New Roman" pitchFamily="18" charset="0"/>
              <a:cs typeface="Times New Roman" pitchFamily="18" charset="0"/>
            </a:rPr>
            <a:t>)</a:t>
          </a:r>
          <a:endParaRPr lang="ru-RU" sz="2300" dirty="0"/>
        </a:p>
      </dgm:t>
    </dgm:pt>
    <dgm:pt modelId="{5AA533A8-E5D2-475D-B823-3F8391FC8728}" type="parTrans" cxnId="{DBB11B1C-296C-45E6-871F-01A32C13EA76}">
      <dgm:prSet/>
      <dgm:spPr/>
      <dgm:t>
        <a:bodyPr/>
        <a:lstStyle/>
        <a:p>
          <a:endParaRPr lang="ru-RU"/>
        </a:p>
      </dgm:t>
    </dgm:pt>
    <dgm:pt modelId="{E781C0E2-F044-4645-910B-3A21FEA934CB}" type="sibTrans" cxnId="{DBB11B1C-296C-45E6-871F-01A32C13EA76}">
      <dgm:prSet/>
      <dgm:spPr/>
      <dgm:t>
        <a:bodyPr/>
        <a:lstStyle/>
        <a:p>
          <a:endParaRPr lang="ru-RU"/>
        </a:p>
      </dgm:t>
    </dgm:pt>
    <dgm:pt modelId="{D97470BF-1149-4AE9-BDDF-C7A380A4CE8C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300" dirty="0" err="1">
              <a:latin typeface="Times New Roman" pitchFamily="18" charset="0"/>
              <a:cs typeface="Times New Roman" pitchFamily="18" charset="0"/>
            </a:rPr>
            <a:t>синезеленые</a:t>
          </a:r>
          <a:r>
            <a:rPr lang="ru-RU" sz="23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300" i="1" dirty="0" err="1">
              <a:latin typeface="Times New Roman" pitchFamily="18" charset="0"/>
              <a:cs typeface="Times New Roman" pitchFamily="18" charset="0"/>
            </a:rPr>
            <a:t>Cyanophyta</a:t>
          </a:r>
          <a:r>
            <a:rPr lang="ru-RU" sz="2300" i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300" i="1" dirty="0" err="1">
              <a:latin typeface="Times New Roman" pitchFamily="18" charset="0"/>
              <a:cs typeface="Times New Roman" pitchFamily="18" charset="0"/>
            </a:rPr>
            <a:t>Cyanoprokariota</a:t>
          </a:r>
          <a:r>
            <a:rPr lang="ru-RU" sz="2300" i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300" i="1" dirty="0" err="1">
              <a:latin typeface="Times New Roman" pitchFamily="18" charset="0"/>
              <a:cs typeface="Times New Roman" pitchFamily="18" charset="0"/>
            </a:rPr>
            <a:t>Cyanobacteria</a:t>
          </a:r>
          <a:r>
            <a:rPr lang="ru-RU" sz="2300" dirty="0">
              <a:latin typeface="Times New Roman" pitchFamily="18" charset="0"/>
              <a:cs typeface="Times New Roman" pitchFamily="18" charset="0"/>
            </a:rPr>
            <a:t>)</a:t>
          </a:r>
          <a:endParaRPr lang="ru-RU" sz="2300" dirty="0"/>
        </a:p>
      </dgm:t>
    </dgm:pt>
    <dgm:pt modelId="{8A566526-34A6-4052-9B54-C06CD69B7A43}" type="parTrans" cxnId="{06F94FE5-BE32-476A-9122-50F887D3C8AE}">
      <dgm:prSet/>
      <dgm:spPr/>
      <dgm:t>
        <a:bodyPr/>
        <a:lstStyle/>
        <a:p>
          <a:endParaRPr lang="ru-RU"/>
        </a:p>
      </dgm:t>
    </dgm:pt>
    <dgm:pt modelId="{F0F7DF03-A4E9-4EF7-B2DB-389A0C444E57}" type="sibTrans" cxnId="{06F94FE5-BE32-476A-9122-50F887D3C8AE}">
      <dgm:prSet/>
      <dgm:spPr/>
      <dgm:t>
        <a:bodyPr/>
        <a:lstStyle/>
        <a:p>
          <a:endParaRPr lang="ru-RU"/>
        </a:p>
      </dgm:t>
    </dgm:pt>
    <dgm:pt modelId="{47520E18-8325-4A4B-BC6D-DCF6A33BD5C9}" type="pres">
      <dgm:prSet presAssocID="{855FB2DF-2771-4062-87C9-9692FC9ECFC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7E18E1-74A3-45FF-8664-0BD57D8509E3}" type="pres">
      <dgm:prSet presAssocID="{8CA60A47-6725-4BA1-9A81-32071D6BC845}" presName="vertOne" presStyleCnt="0"/>
      <dgm:spPr/>
    </dgm:pt>
    <dgm:pt modelId="{30FE46ED-FB30-4A11-8E55-88D4A562BBE7}" type="pres">
      <dgm:prSet presAssocID="{8CA60A47-6725-4BA1-9A81-32071D6BC845}" presName="txOne" presStyleLbl="node0" presStyleIdx="0" presStyleCnt="1" custScaleY="92744">
        <dgm:presLayoutVars>
          <dgm:chPref val="3"/>
        </dgm:presLayoutVars>
      </dgm:prSet>
      <dgm:spPr/>
    </dgm:pt>
    <dgm:pt modelId="{2EECD1E4-C2B3-4209-9A08-62D3D39CF056}" type="pres">
      <dgm:prSet presAssocID="{8CA60A47-6725-4BA1-9A81-32071D6BC845}" presName="parTransOne" presStyleCnt="0"/>
      <dgm:spPr/>
    </dgm:pt>
    <dgm:pt modelId="{A6DFDDDA-F78E-47D1-9613-9978F93C8415}" type="pres">
      <dgm:prSet presAssocID="{8CA60A47-6725-4BA1-9A81-32071D6BC845}" presName="horzOne" presStyleCnt="0"/>
      <dgm:spPr/>
    </dgm:pt>
    <dgm:pt modelId="{32FF425E-F40C-4EE6-B365-AC9AA5031175}" type="pres">
      <dgm:prSet presAssocID="{D97470BF-1149-4AE9-BDDF-C7A380A4CE8C}" presName="vertTwo" presStyleCnt="0"/>
      <dgm:spPr/>
    </dgm:pt>
    <dgm:pt modelId="{52B28D22-C158-423B-A8A6-BB54320913A2}" type="pres">
      <dgm:prSet presAssocID="{D97470BF-1149-4AE9-BDDF-C7A380A4CE8C}" presName="txTwo" presStyleLbl="node2" presStyleIdx="0" presStyleCnt="2">
        <dgm:presLayoutVars>
          <dgm:chPref val="3"/>
        </dgm:presLayoutVars>
      </dgm:prSet>
      <dgm:spPr/>
    </dgm:pt>
    <dgm:pt modelId="{80E5A593-D187-4B89-BE9F-C14029F12D97}" type="pres">
      <dgm:prSet presAssocID="{D97470BF-1149-4AE9-BDDF-C7A380A4CE8C}" presName="horzTwo" presStyleCnt="0"/>
      <dgm:spPr/>
    </dgm:pt>
    <dgm:pt modelId="{CC81FD7B-73F9-426E-B2A3-26388553F000}" type="pres">
      <dgm:prSet presAssocID="{F0F7DF03-A4E9-4EF7-B2DB-389A0C444E57}" presName="sibSpaceTwo" presStyleCnt="0"/>
      <dgm:spPr/>
    </dgm:pt>
    <dgm:pt modelId="{4A53497D-1751-454F-9B7B-6224F9A8E46C}" type="pres">
      <dgm:prSet presAssocID="{45930D46-3F21-419D-8735-9C6B02B094D3}" presName="vertTwo" presStyleCnt="0"/>
      <dgm:spPr/>
    </dgm:pt>
    <dgm:pt modelId="{5E0ED379-579B-4C08-81CF-1A57A6258258}" type="pres">
      <dgm:prSet presAssocID="{45930D46-3F21-419D-8735-9C6B02B094D3}" presName="txTwo" presStyleLbl="node2" presStyleIdx="1" presStyleCnt="2">
        <dgm:presLayoutVars>
          <dgm:chPref val="3"/>
        </dgm:presLayoutVars>
      </dgm:prSet>
      <dgm:spPr/>
    </dgm:pt>
    <dgm:pt modelId="{05CA0D9A-84D1-4C6A-A62B-CFEDA3DCEEA7}" type="pres">
      <dgm:prSet presAssocID="{45930D46-3F21-419D-8735-9C6B02B094D3}" presName="horzTwo" presStyleCnt="0"/>
      <dgm:spPr/>
    </dgm:pt>
  </dgm:ptLst>
  <dgm:cxnLst>
    <dgm:cxn modelId="{4AB6651A-39AE-4E55-8239-B217E7A326EF}" type="presOf" srcId="{8CA60A47-6725-4BA1-9A81-32071D6BC845}" destId="{30FE46ED-FB30-4A11-8E55-88D4A562BBE7}" srcOrd="0" destOrd="0" presId="urn:microsoft.com/office/officeart/2005/8/layout/hierarchy4"/>
    <dgm:cxn modelId="{DBB11B1C-296C-45E6-871F-01A32C13EA76}" srcId="{8CA60A47-6725-4BA1-9A81-32071D6BC845}" destId="{45930D46-3F21-419D-8735-9C6B02B094D3}" srcOrd="1" destOrd="0" parTransId="{5AA533A8-E5D2-475D-B823-3F8391FC8728}" sibTransId="{E781C0E2-F044-4645-910B-3A21FEA934CB}"/>
    <dgm:cxn modelId="{03565B63-44FF-43E4-8306-716E7163A1E5}" type="presOf" srcId="{855FB2DF-2771-4062-87C9-9692FC9ECFCA}" destId="{47520E18-8325-4A4B-BC6D-DCF6A33BD5C9}" srcOrd="0" destOrd="0" presId="urn:microsoft.com/office/officeart/2005/8/layout/hierarchy4"/>
    <dgm:cxn modelId="{0B4ACA94-A9C0-474B-835C-295010BD41EB}" type="presOf" srcId="{D97470BF-1149-4AE9-BDDF-C7A380A4CE8C}" destId="{52B28D22-C158-423B-A8A6-BB54320913A2}" srcOrd="0" destOrd="0" presId="urn:microsoft.com/office/officeart/2005/8/layout/hierarchy4"/>
    <dgm:cxn modelId="{35334BAF-C383-4822-942D-9A76EF69A18E}" srcId="{855FB2DF-2771-4062-87C9-9692FC9ECFCA}" destId="{8CA60A47-6725-4BA1-9A81-32071D6BC845}" srcOrd="0" destOrd="0" parTransId="{7835B76E-BD6A-4AD4-9EF0-88AAAF4C5863}" sibTransId="{FEB7F30C-A988-4259-A1DD-A6DE1E2767F7}"/>
    <dgm:cxn modelId="{8DFD02D9-C8E8-4B4E-B4D0-F657BCB7112D}" type="presOf" srcId="{45930D46-3F21-419D-8735-9C6B02B094D3}" destId="{5E0ED379-579B-4C08-81CF-1A57A6258258}" srcOrd="0" destOrd="0" presId="urn:microsoft.com/office/officeart/2005/8/layout/hierarchy4"/>
    <dgm:cxn modelId="{06F94FE5-BE32-476A-9122-50F887D3C8AE}" srcId="{8CA60A47-6725-4BA1-9A81-32071D6BC845}" destId="{D97470BF-1149-4AE9-BDDF-C7A380A4CE8C}" srcOrd="0" destOrd="0" parTransId="{8A566526-34A6-4052-9B54-C06CD69B7A43}" sibTransId="{F0F7DF03-A4E9-4EF7-B2DB-389A0C444E57}"/>
    <dgm:cxn modelId="{0CC88735-392D-45D4-9B04-57095DA9033E}" type="presParOf" srcId="{47520E18-8325-4A4B-BC6D-DCF6A33BD5C9}" destId="{F67E18E1-74A3-45FF-8664-0BD57D8509E3}" srcOrd="0" destOrd="0" presId="urn:microsoft.com/office/officeart/2005/8/layout/hierarchy4"/>
    <dgm:cxn modelId="{D2090FAD-C9DA-43F7-9271-02A8D232154B}" type="presParOf" srcId="{F67E18E1-74A3-45FF-8664-0BD57D8509E3}" destId="{30FE46ED-FB30-4A11-8E55-88D4A562BBE7}" srcOrd="0" destOrd="0" presId="urn:microsoft.com/office/officeart/2005/8/layout/hierarchy4"/>
    <dgm:cxn modelId="{05B44850-6BA8-4413-BB09-D5128835D52D}" type="presParOf" srcId="{F67E18E1-74A3-45FF-8664-0BD57D8509E3}" destId="{2EECD1E4-C2B3-4209-9A08-62D3D39CF056}" srcOrd="1" destOrd="0" presId="urn:microsoft.com/office/officeart/2005/8/layout/hierarchy4"/>
    <dgm:cxn modelId="{057C20CE-234A-4AF9-A3C7-ABD7C0EB7C59}" type="presParOf" srcId="{F67E18E1-74A3-45FF-8664-0BD57D8509E3}" destId="{A6DFDDDA-F78E-47D1-9613-9978F93C8415}" srcOrd="2" destOrd="0" presId="urn:microsoft.com/office/officeart/2005/8/layout/hierarchy4"/>
    <dgm:cxn modelId="{5B193101-7703-4265-9269-A587B61AEE37}" type="presParOf" srcId="{A6DFDDDA-F78E-47D1-9613-9978F93C8415}" destId="{32FF425E-F40C-4EE6-B365-AC9AA5031175}" srcOrd="0" destOrd="0" presId="urn:microsoft.com/office/officeart/2005/8/layout/hierarchy4"/>
    <dgm:cxn modelId="{8E4754EE-E70F-4FD6-B116-E93530E22B20}" type="presParOf" srcId="{32FF425E-F40C-4EE6-B365-AC9AA5031175}" destId="{52B28D22-C158-423B-A8A6-BB54320913A2}" srcOrd="0" destOrd="0" presId="urn:microsoft.com/office/officeart/2005/8/layout/hierarchy4"/>
    <dgm:cxn modelId="{D20758D3-1C2C-494E-ADA3-9FBF0AD36132}" type="presParOf" srcId="{32FF425E-F40C-4EE6-B365-AC9AA5031175}" destId="{80E5A593-D187-4B89-BE9F-C14029F12D97}" srcOrd="1" destOrd="0" presId="urn:microsoft.com/office/officeart/2005/8/layout/hierarchy4"/>
    <dgm:cxn modelId="{C061EDA1-6C21-4CF0-BA86-87D8A593B346}" type="presParOf" srcId="{A6DFDDDA-F78E-47D1-9613-9978F93C8415}" destId="{CC81FD7B-73F9-426E-B2A3-26388553F000}" srcOrd="1" destOrd="0" presId="urn:microsoft.com/office/officeart/2005/8/layout/hierarchy4"/>
    <dgm:cxn modelId="{8A072D55-C4EA-4C9E-9B9C-83485491FC7C}" type="presParOf" srcId="{A6DFDDDA-F78E-47D1-9613-9978F93C8415}" destId="{4A53497D-1751-454F-9B7B-6224F9A8E46C}" srcOrd="2" destOrd="0" presId="urn:microsoft.com/office/officeart/2005/8/layout/hierarchy4"/>
    <dgm:cxn modelId="{6A01E250-D09A-4BBC-8CAD-D617D36A7009}" type="presParOf" srcId="{4A53497D-1751-454F-9B7B-6224F9A8E46C}" destId="{5E0ED379-579B-4C08-81CF-1A57A6258258}" srcOrd="0" destOrd="0" presId="urn:microsoft.com/office/officeart/2005/8/layout/hierarchy4"/>
    <dgm:cxn modelId="{8086EC4E-531F-4B69-8357-67058F47C7B7}" type="presParOf" srcId="{4A53497D-1751-454F-9B7B-6224F9A8E46C}" destId="{05CA0D9A-84D1-4C6A-A62B-CFEDA3DCEEA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131FE2F-DFCD-4CC6-9E98-D1DE6DFAE930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A3949DE5-DF7A-403A-9514-66FEBF370E69}">
      <dgm:prSet phldrT="[Текст]" custT="1"/>
      <dgm:spPr/>
      <dgm:t>
        <a:bodyPr/>
        <a:lstStyle/>
        <a:p>
          <a:r>
            <a:rPr lang="ru-RU" sz="1950" dirty="0">
              <a:latin typeface="Times New Roman" pitchFamily="18" charset="0"/>
              <a:cs typeface="Times New Roman" pitchFamily="18" charset="0"/>
            </a:rPr>
            <a:t>определенные условия </a:t>
          </a:r>
        </a:p>
      </dgm:t>
    </dgm:pt>
    <dgm:pt modelId="{8AE35C5D-D305-4FE2-9F9E-1D80738366D9}" type="parTrans" cxnId="{1C79532E-BFB1-4E8E-B102-5268CE12B799}">
      <dgm:prSet/>
      <dgm:spPr/>
      <dgm:t>
        <a:bodyPr/>
        <a:lstStyle/>
        <a:p>
          <a:endParaRPr lang="ru-RU" sz="19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721301-AFC2-448E-AFDB-6352D4255388}" type="sibTrans" cxnId="{1C79532E-BFB1-4E8E-B102-5268CE12B799}">
      <dgm:prSet custT="1"/>
      <dgm:spPr/>
      <dgm:t>
        <a:bodyPr/>
        <a:lstStyle/>
        <a:p>
          <a:endParaRPr lang="ru-RU" sz="19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4A53F4-E3BF-46FC-83F8-66746B3985B3}">
      <dgm:prSet phldrT="[Текст]" custT="1"/>
      <dgm:spPr/>
      <dgm:t>
        <a:bodyPr/>
        <a:lstStyle/>
        <a:p>
          <a:r>
            <a:rPr lang="ru-RU" sz="1950" i="1" dirty="0" err="1">
              <a:latin typeface="Times New Roman" pitchFamily="18" charset="0"/>
              <a:cs typeface="Times New Roman" pitchFamily="18" charset="0"/>
            </a:rPr>
            <a:t>Chlorophyta</a:t>
          </a:r>
          <a:r>
            <a:rPr lang="ru-RU" sz="1950" dirty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950" i="1" dirty="0" err="1">
              <a:latin typeface="Times New Roman" pitchFamily="18" charset="0"/>
              <a:cs typeface="Times New Roman" pitchFamily="18" charset="0"/>
            </a:rPr>
            <a:t>Cyanobacteria</a:t>
          </a:r>
          <a:r>
            <a:rPr lang="ru-RU" sz="195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D5E9E1AE-4B52-4748-938E-939E6A025F5D}" type="parTrans" cxnId="{775FF771-C1AF-40A2-84D7-D4222B34DD3F}">
      <dgm:prSet/>
      <dgm:spPr/>
      <dgm:t>
        <a:bodyPr/>
        <a:lstStyle/>
        <a:p>
          <a:endParaRPr lang="ru-RU" sz="19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D42DA-078B-49BB-B2A9-34D10CE4A008}" type="sibTrans" cxnId="{775FF771-C1AF-40A2-84D7-D4222B34DD3F}">
      <dgm:prSet custT="1"/>
      <dgm:spPr/>
      <dgm:t>
        <a:bodyPr/>
        <a:lstStyle/>
        <a:p>
          <a:endParaRPr lang="ru-RU" sz="19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539A0E-DF8D-47E1-9CCB-78C6BCFEEF3A}">
      <dgm:prSet phldrT="[Текст]" custT="1"/>
      <dgm:spPr/>
      <dgm:t>
        <a:bodyPr/>
        <a:lstStyle/>
        <a:p>
          <a:r>
            <a:rPr lang="ru-RU" sz="1950" dirty="0">
              <a:latin typeface="Times New Roman" pitchFamily="18" charset="0"/>
              <a:cs typeface="Times New Roman" pitchFamily="18" charset="0"/>
            </a:rPr>
            <a:t>фотосинтез</a:t>
          </a:r>
        </a:p>
      </dgm:t>
    </dgm:pt>
    <dgm:pt modelId="{7720473E-0AAE-4A7E-AF1E-3B69DDC5E066}" type="parTrans" cxnId="{598BE966-9952-4147-933A-FA906B6FA4DB}">
      <dgm:prSet/>
      <dgm:spPr/>
      <dgm:t>
        <a:bodyPr/>
        <a:lstStyle/>
        <a:p>
          <a:endParaRPr lang="ru-RU" sz="19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382443-B47E-474B-99F0-5FB81D098F49}" type="sibTrans" cxnId="{598BE966-9952-4147-933A-FA906B6FA4DB}">
      <dgm:prSet custT="1"/>
      <dgm:spPr/>
      <dgm:t>
        <a:bodyPr/>
        <a:lstStyle/>
        <a:p>
          <a:endParaRPr lang="ru-RU" sz="19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A9B724-8439-4650-ACE3-FBA0F36CF76B}">
      <dgm:prSet phldrT="[Текст]" custT="1"/>
      <dgm:spPr/>
      <dgm:t>
        <a:bodyPr/>
        <a:lstStyle/>
        <a:p>
          <a:r>
            <a:rPr lang="ru-RU" sz="1950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выделение О2</a:t>
          </a:r>
        </a:p>
      </dgm:t>
    </dgm:pt>
    <dgm:pt modelId="{B5F711EB-78BA-48CE-B94E-6B249C24B017}" type="parTrans" cxnId="{5D214EBC-25C0-4650-AF8F-C79DF134E1B4}">
      <dgm:prSet/>
      <dgm:spPr/>
      <dgm:t>
        <a:bodyPr/>
        <a:lstStyle/>
        <a:p>
          <a:endParaRPr lang="ru-RU" sz="19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BD1E91-DDFB-444A-850D-28CD0842AAB8}" type="sibTrans" cxnId="{5D214EBC-25C0-4650-AF8F-C79DF134E1B4}">
      <dgm:prSet/>
      <dgm:spPr/>
      <dgm:t>
        <a:bodyPr/>
        <a:lstStyle/>
        <a:p>
          <a:endParaRPr lang="ru-RU" sz="19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5B2C3-F913-4BDB-9BA1-679E3C3D52A6}" type="pres">
      <dgm:prSet presAssocID="{A131FE2F-DFCD-4CC6-9E98-D1DE6DFAE930}" presName="Name0" presStyleCnt="0">
        <dgm:presLayoutVars>
          <dgm:dir/>
          <dgm:resizeHandles val="exact"/>
        </dgm:presLayoutVars>
      </dgm:prSet>
      <dgm:spPr/>
    </dgm:pt>
    <dgm:pt modelId="{CEBBF590-6ED1-4ADD-BEA9-2D9F65218630}" type="pres">
      <dgm:prSet presAssocID="{A3949DE5-DF7A-403A-9514-66FEBF370E69}" presName="node" presStyleLbl="node1" presStyleIdx="0" presStyleCnt="4" custScaleX="104555">
        <dgm:presLayoutVars>
          <dgm:bulletEnabled val="1"/>
        </dgm:presLayoutVars>
      </dgm:prSet>
      <dgm:spPr/>
    </dgm:pt>
    <dgm:pt modelId="{BA5C4058-7E07-48A5-A793-A51DEA99B4F9}" type="pres">
      <dgm:prSet presAssocID="{26721301-AFC2-448E-AFDB-6352D4255388}" presName="sibTrans" presStyleLbl="sibTrans2D1" presStyleIdx="0" presStyleCnt="3"/>
      <dgm:spPr/>
    </dgm:pt>
    <dgm:pt modelId="{067BF05F-5CEE-4C6C-BFC2-BEE2CE3FC80B}" type="pres">
      <dgm:prSet presAssocID="{26721301-AFC2-448E-AFDB-6352D4255388}" presName="connectorText" presStyleLbl="sibTrans2D1" presStyleIdx="0" presStyleCnt="3"/>
      <dgm:spPr/>
    </dgm:pt>
    <dgm:pt modelId="{256D4C24-5B71-4236-9B9E-CE64A84E6F5F}" type="pres">
      <dgm:prSet presAssocID="{CD4A53F4-E3BF-46FC-83F8-66746B3985B3}" presName="node" presStyleLbl="node1" presStyleIdx="1" presStyleCnt="4">
        <dgm:presLayoutVars>
          <dgm:bulletEnabled val="1"/>
        </dgm:presLayoutVars>
      </dgm:prSet>
      <dgm:spPr/>
    </dgm:pt>
    <dgm:pt modelId="{34225B0F-466B-48FA-BE0B-65FA971725F1}" type="pres">
      <dgm:prSet presAssocID="{BB6D42DA-078B-49BB-B2A9-34D10CE4A008}" presName="sibTrans" presStyleLbl="sibTrans2D1" presStyleIdx="1" presStyleCnt="3"/>
      <dgm:spPr/>
    </dgm:pt>
    <dgm:pt modelId="{8B759D7E-6143-4848-827E-0DCD61CA1EA0}" type="pres">
      <dgm:prSet presAssocID="{BB6D42DA-078B-49BB-B2A9-34D10CE4A008}" presName="connectorText" presStyleLbl="sibTrans2D1" presStyleIdx="1" presStyleCnt="3"/>
      <dgm:spPr/>
    </dgm:pt>
    <dgm:pt modelId="{3B8B56AF-143D-4D58-8354-9D3247724EA4}" type="pres">
      <dgm:prSet presAssocID="{1C539A0E-DF8D-47E1-9CCB-78C6BCFEEF3A}" presName="node" presStyleLbl="node1" presStyleIdx="2" presStyleCnt="4">
        <dgm:presLayoutVars>
          <dgm:bulletEnabled val="1"/>
        </dgm:presLayoutVars>
      </dgm:prSet>
      <dgm:spPr/>
    </dgm:pt>
    <dgm:pt modelId="{0D94F02E-5E40-43B6-B79D-8C256B8E78D4}" type="pres">
      <dgm:prSet presAssocID="{1F382443-B47E-474B-99F0-5FB81D098F49}" presName="sibTrans" presStyleLbl="sibTrans2D1" presStyleIdx="2" presStyleCnt="3"/>
      <dgm:spPr/>
    </dgm:pt>
    <dgm:pt modelId="{BFFCDA22-CEF6-40DF-83A4-CBA632EF18A7}" type="pres">
      <dgm:prSet presAssocID="{1F382443-B47E-474B-99F0-5FB81D098F49}" presName="connectorText" presStyleLbl="sibTrans2D1" presStyleIdx="2" presStyleCnt="3"/>
      <dgm:spPr/>
    </dgm:pt>
    <dgm:pt modelId="{8785C918-93AA-4232-B752-7FBF998F52FC}" type="pres">
      <dgm:prSet presAssocID="{0AA9B724-8439-4650-ACE3-FBA0F36CF76B}" presName="node" presStyleLbl="node1" presStyleIdx="3" presStyleCnt="4">
        <dgm:presLayoutVars>
          <dgm:bulletEnabled val="1"/>
        </dgm:presLayoutVars>
      </dgm:prSet>
      <dgm:spPr/>
    </dgm:pt>
  </dgm:ptLst>
  <dgm:cxnLst>
    <dgm:cxn modelId="{63367226-966D-48D5-8B59-9D5149C42907}" type="presOf" srcId="{A131FE2F-DFCD-4CC6-9E98-D1DE6DFAE930}" destId="{5945B2C3-F913-4BDB-9BA1-679E3C3D52A6}" srcOrd="0" destOrd="0" presId="urn:microsoft.com/office/officeart/2005/8/layout/process1"/>
    <dgm:cxn modelId="{1C79532E-BFB1-4E8E-B102-5268CE12B799}" srcId="{A131FE2F-DFCD-4CC6-9E98-D1DE6DFAE930}" destId="{A3949DE5-DF7A-403A-9514-66FEBF370E69}" srcOrd="0" destOrd="0" parTransId="{8AE35C5D-D305-4FE2-9F9E-1D80738366D9}" sibTransId="{26721301-AFC2-448E-AFDB-6352D4255388}"/>
    <dgm:cxn modelId="{EDE89030-CFA7-4597-9278-635A259F3CB5}" type="presOf" srcId="{26721301-AFC2-448E-AFDB-6352D4255388}" destId="{067BF05F-5CEE-4C6C-BFC2-BEE2CE3FC80B}" srcOrd="1" destOrd="0" presId="urn:microsoft.com/office/officeart/2005/8/layout/process1"/>
    <dgm:cxn modelId="{152CE545-5D69-45D1-8E80-4AF44A427EEA}" type="presOf" srcId="{BB6D42DA-078B-49BB-B2A9-34D10CE4A008}" destId="{8B759D7E-6143-4848-827E-0DCD61CA1EA0}" srcOrd="1" destOrd="0" presId="urn:microsoft.com/office/officeart/2005/8/layout/process1"/>
    <dgm:cxn modelId="{598BE966-9952-4147-933A-FA906B6FA4DB}" srcId="{A131FE2F-DFCD-4CC6-9E98-D1DE6DFAE930}" destId="{1C539A0E-DF8D-47E1-9CCB-78C6BCFEEF3A}" srcOrd="2" destOrd="0" parTransId="{7720473E-0AAE-4A7E-AF1E-3B69DDC5E066}" sibTransId="{1F382443-B47E-474B-99F0-5FB81D098F49}"/>
    <dgm:cxn modelId="{442F8267-B675-4F28-B5EF-A5555B1ABFE6}" type="presOf" srcId="{A3949DE5-DF7A-403A-9514-66FEBF370E69}" destId="{CEBBF590-6ED1-4ADD-BEA9-2D9F65218630}" srcOrd="0" destOrd="0" presId="urn:microsoft.com/office/officeart/2005/8/layout/process1"/>
    <dgm:cxn modelId="{707F654B-134E-4090-8A57-67875899605C}" type="presOf" srcId="{1F382443-B47E-474B-99F0-5FB81D098F49}" destId="{0D94F02E-5E40-43B6-B79D-8C256B8E78D4}" srcOrd="0" destOrd="0" presId="urn:microsoft.com/office/officeart/2005/8/layout/process1"/>
    <dgm:cxn modelId="{775FF771-C1AF-40A2-84D7-D4222B34DD3F}" srcId="{A131FE2F-DFCD-4CC6-9E98-D1DE6DFAE930}" destId="{CD4A53F4-E3BF-46FC-83F8-66746B3985B3}" srcOrd="1" destOrd="0" parTransId="{D5E9E1AE-4B52-4748-938E-939E6A025F5D}" sibTransId="{BB6D42DA-078B-49BB-B2A9-34D10CE4A008}"/>
    <dgm:cxn modelId="{34EBF575-6E44-4CF9-812B-BFE38C976FD7}" type="presOf" srcId="{26721301-AFC2-448E-AFDB-6352D4255388}" destId="{BA5C4058-7E07-48A5-A793-A51DEA99B4F9}" srcOrd="0" destOrd="0" presId="urn:microsoft.com/office/officeart/2005/8/layout/process1"/>
    <dgm:cxn modelId="{DE0AA585-6D08-4886-9B2F-339BC8E53325}" type="presOf" srcId="{1C539A0E-DF8D-47E1-9CCB-78C6BCFEEF3A}" destId="{3B8B56AF-143D-4D58-8354-9D3247724EA4}" srcOrd="0" destOrd="0" presId="urn:microsoft.com/office/officeart/2005/8/layout/process1"/>
    <dgm:cxn modelId="{7914949F-143E-4E76-9FE6-CAB006E8B786}" type="presOf" srcId="{CD4A53F4-E3BF-46FC-83F8-66746B3985B3}" destId="{256D4C24-5B71-4236-9B9E-CE64A84E6F5F}" srcOrd="0" destOrd="0" presId="urn:microsoft.com/office/officeart/2005/8/layout/process1"/>
    <dgm:cxn modelId="{5D214EBC-25C0-4650-AF8F-C79DF134E1B4}" srcId="{A131FE2F-DFCD-4CC6-9E98-D1DE6DFAE930}" destId="{0AA9B724-8439-4650-ACE3-FBA0F36CF76B}" srcOrd="3" destOrd="0" parTransId="{B5F711EB-78BA-48CE-B94E-6B249C24B017}" sibTransId="{D6BD1E91-DDFB-444A-850D-28CD0842AAB8}"/>
    <dgm:cxn modelId="{6F38BBBF-3121-4549-BB0B-EA405E716186}" type="presOf" srcId="{1F382443-B47E-474B-99F0-5FB81D098F49}" destId="{BFFCDA22-CEF6-40DF-83A4-CBA632EF18A7}" srcOrd="1" destOrd="0" presId="urn:microsoft.com/office/officeart/2005/8/layout/process1"/>
    <dgm:cxn modelId="{7E5A49C5-8650-4FFA-A881-FB166849A454}" type="presOf" srcId="{0AA9B724-8439-4650-ACE3-FBA0F36CF76B}" destId="{8785C918-93AA-4232-B752-7FBF998F52FC}" srcOrd="0" destOrd="0" presId="urn:microsoft.com/office/officeart/2005/8/layout/process1"/>
    <dgm:cxn modelId="{662416FE-AA6D-41FB-A483-ED5BB2C8996D}" type="presOf" srcId="{BB6D42DA-078B-49BB-B2A9-34D10CE4A008}" destId="{34225B0F-466B-48FA-BE0B-65FA971725F1}" srcOrd="0" destOrd="0" presId="urn:microsoft.com/office/officeart/2005/8/layout/process1"/>
    <dgm:cxn modelId="{4C6A4409-7202-4FD2-B307-4E53779E11C9}" type="presParOf" srcId="{5945B2C3-F913-4BDB-9BA1-679E3C3D52A6}" destId="{CEBBF590-6ED1-4ADD-BEA9-2D9F65218630}" srcOrd="0" destOrd="0" presId="urn:microsoft.com/office/officeart/2005/8/layout/process1"/>
    <dgm:cxn modelId="{DCCC8D89-D082-42F6-AF4F-72FBB17AC582}" type="presParOf" srcId="{5945B2C3-F913-4BDB-9BA1-679E3C3D52A6}" destId="{BA5C4058-7E07-48A5-A793-A51DEA99B4F9}" srcOrd="1" destOrd="0" presId="urn:microsoft.com/office/officeart/2005/8/layout/process1"/>
    <dgm:cxn modelId="{E878B4D8-1F23-475F-B789-3EA77EB15A17}" type="presParOf" srcId="{BA5C4058-7E07-48A5-A793-A51DEA99B4F9}" destId="{067BF05F-5CEE-4C6C-BFC2-BEE2CE3FC80B}" srcOrd="0" destOrd="0" presId="urn:microsoft.com/office/officeart/2005/8/layout/process1"/>
    <dgm:cxn modelId="{52A62975-6AA5-40B8-91B3-1DF085BB7965}" type="presParOf" srcId="{5945B2C3-F913-4BDB-9BA1-679E3C3D52A6}" destId="{256D4C24-5B71-4236-9B9E-CE64A84E6F5F}" srcOrd="2" destOrd="0" presId="urn:microsoft.com/office/officeart/2005/8/layout/process1"/>
    <dgm:cxn modelId="{CB01893C-150B-4BE9-8C7D-BECE42AB66CA}" type="presParOf" srcId="{5945B2C3-F913-4BDB-9BA1-679E3C3D52A6}" destId="{34225B0F-466B-48FA-BE0B-65FA971725F1}" srcOrd="3" destOrd="0" presId="urn:microsoft.com/office/officeart/2005/8/layout/process1"/>
    <dgm:cxn modelId="{6803D6C4-0B05-4782-B78D-E0F5850C5918}" type="presParOf" srcId="{34225B0F-466B-48FA-BE0B-65FA971725F1}" destId="{8B759D7E-6143-4848-827E-0DCD61CA1EA0}" srcOrd="0" destOrd="0" presId="urn:microsoft.com/office/officeart/2005/8/layout/process1"/>
    <dgm:cxn modelId="{7D1925E8-8633-47E8-A7E0-A9C69E6F8C6F}" type="presParOf" srcId="{5945B2C3-F913-4BDB-9BA1-679E3C3D52A6}" destId="{3B8B56AF-143D-4D58-8354-9D3247724EA4}" srcOrd="4" destOrd="0" presId="urn:microsoft.com/office/officeart/2005/8/layout/process1"/>
    <dgm:cxn modelId="{1E802AE3-F0C8-4520-ACEB-1763F1F0CEDC}" type="presParOf" srcId="{5945B2C3-F913-4BDB-9BA1-679E3C3D52A6}" destId="{0D94F02E-5E40-43B6-B79D-8C256B8E78D4}" srcOrd="5" destOrd="0" presId="urn:microsoft.com/office/officeart/2005/8/layout/process1"/>
    <dgm:cxn modelId="{8F9B9281-2632-4803-A0D7-B9424B1299E3}" type="presParOf" srcId="{0D94F02E-5E40-43B6-B79D-8C256B8E78D4}" destId="{BFFCDA22-CEF6-40DF-83A4-CBA632EF18A7}" srcOrd="0" destOrd="0" presId="urn:microsoft.com/office/officeart/2005/8/layout/process1"/>
    <dgm:cxn modelId="{BC0AB2A9-2CA0-4524-B5AD-3A572BCE123F}" type="presParOf" srcId="{5945B2C3-F913-4BDB-9BA1-679E3C3D52A6}" destId="{8785C918-93AA-4232-B752-7FBF998F52F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AC9D70B-CD70-46F9-9786-672AAB91F2E5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5ED14CC0-5D23-486C-B953-D5D2675A7F8E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В 40-х годах XX в. Х.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Гаффрон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с соавторами опубликовали работу, где подчеркнули способность некоторых одноклеточных зеленых водорослей синтезировать и выделять Н2</a:t>
          </a:r>
        </a:p>
      </dgm:t>
    </dgm:pt>
    <dgm:pt modelId="{E30920E7-194B-4476-9B08-4C099D6D4E0E}" type="parTrans" cxnId="{EA6CB8F9-9740-44D1-AC0B-18A318C9838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1693D-0A46-4D85-891E-083CC3DF5AC3}" type="sibTrans" cxnId="{EA6CB8F9-9740-44D1-AC0B-18A318C9838F}">
      <dgm:prSet custT="1"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65505-E853-4372-B806-E0308A7949E8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В отсутствии кислорода зеленые водоросли могут либо использовать водород в качестве донора электронов при фиксации CO</a:t>
          </a:r>
          <a:r>
            <a:rPr lang="ru-RU" sz="2000" baseline="-25000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либо образовывать его как в темноте, так и на свету.</a:t>
          </a:r>
        </a:p>
      </dgm:t>
    </dgm:pt>
    <dgm:pt modelId="{814DA8CB-3718-4E1B-8CF7-E32560CC2085}" type="parTrans" cxnId="{0315DBAC-D28E-4A77-BE0B-D4008D50456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1950C7-F01F-4CC0-B270-8D9A9E8C7418}" type="sibTrans" cxnId="{0315DBAC-D28E-4A77-BE0B-D4008D50456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13FF7-B76B-4F16-95EB-7C2EA595D90D}" type="pres">
      <dgm:prSet presAssocID="{1AC9D70B-CD70-46F9-9786-672AAB91F2E5}" presName="Name0" presStyleCnt="0">
        <dgm:presLayoutVars>
          <dgm:dir/>
          <dgm:resizeHandles val="exact"/>
        </dgm:presLayoutVars>
      </dgm:prSet>
      <dgm:spPr/>
    </dgm:pt>
    <dgm:pt modelId="{E2179418-0450-4E32-B449-58240506C3B2}" type="pres">
      <dgm:prSet presAssocID="{5ED14CC0-5D23-486C-B953-D5D2675A7F8E}" presName="node" presStyleLbl="node1" presStyleIdx="0" presStyleCnt="2">
        <dgm:presLayoutVars>
          <dgm:bulletEnabled val="1"/>
        </dgm:presLayoutVars>
      </dgm:prSet>
      <dgm:spPr/>
    </dgm:pt>
    <dgm:pt modelId="{648512EE-5AF9-4CF4-8A17-6EB3E3C41D56}" type="pres">
      <dgm:prSet presAssocID="{CA71693D-0A46-4D85-891E-083CC3DF5AC3}" presName="sibTrans" presStyleLbl="sibTrans2D1" presStyleIdx="0" presStyleCnt="1"/>
      <dgm:spPr/>
    </dgm:pt>
    <dgm:pt modelId="{653C31AB-4E19-4504-B8C1-C74381D611FA}" type="pres">
      <dgm:prSet presAssocID="{CA71693D-0A46-4D85-891E-083CC3DF5AC3}" presName="connectorText" presStyleLbl="sibTrans2D1" presStyleIdx="0" presStyleCnt="1"/>
      <dgm:spPr/>
    </dgm:pt>
    <dgm:pt modelId="{A938EA82-CFE2-40B2-B32F-75AC31577793}" type="pres">
      <dgm:prSet presAssocID="{84A65505-E853-4372-B806-E0308A7949E8}" presName="node" presStyleLbl="node1" presStyleIdx="1" presStyleCnt="2">
        <dgm:presLayoutVars>
          <dgm:bulletEnabled val="1"/>
        </dgm:presLayoutVars>
      </dgm:prSet>
      <dgm:spPr/>
    </dgm:pt>
  </dgm:ptLst>
  <dgm:cxnLst>
    <dgm:cxn modelId="{DECD7101-3051-41E8-ADF0-1DBF68A58BC8}" type="presOf" srcId="{CA71693D-0A46-4D85-891E-083CC3DF5AC3}" destId="{648512EE-5AF9-4CF4-8A17-6EB3E3C41D56}" srcOrd="0" destOrd="0" presId="urn:microsoft.com/office/officeart/2005/8/layout/process1"/>
    <dgm:cxn modelId="{D2068E08-9D24-4C3F-B635-E2FEDCBC1F05}" type="presOf" srcId="{CA71693D-0A46-4D85-891E-083CC3DF5AC3}" destId="{653C31AB-4E19-4504-B8C1-C74381D611FA}" srcOrd="1" destOrd="0" presId="urn:microsoft.com/office/officeart/2005/8/layout/process1"/>
    <dgm:cxn modelId="{937B1227-543C-4BD0-9CCD-AFBFB820BB0F}" type="presOf" srcId="{84A65505-E853-4372-B806-E0308A7949E8}" destId="{A938EA82-CFE2-40B2-B32F-75AC31577793}" srcOrd="0" destOrd="0" presId="urn:microsoft.com/office/officeart/2005/8/layout/process1"/>
    <dgm:cxn modelId="{B5C78EA2-F85B-48C3-9E61-495B8C915D5D}" type="presOf" srcId="{1AC9D70B-CD70-46F9-9786-672AAB91F2E5}" destId="{A4113FF7-B76B-4F16-95EB-7C2EA595D90D}" srcOrd="0" destOrd="0" presId="urn:microsoft.com/office/officeart/2005/8/layout/process1"/>
    <dgm:cxn modelId="{0315DBAC-D28E-4A77-BE0B-D4008D50456A}" srcId="{1AC9D70B-CD70-46F9-9786-672AAB91F2E5}" destId="{84A65505-E853-4372-B806-E0308A7949E8}" srcOrd="1" destOrd="0" parTransId="{814DA8CB-3718-4E1B-8CF7-E32560CC2085}" sibTransId="{DB1950C7-F01F-4CC0-B270-8D9A9E8C7418}"/>
    <dgm:cxn modelId="{BEE45BF4-7806-45FE-B31C-12B81F74FD5F}" type="presOf" srcId="{5ED14CC0-5D23-486C-B953-D5D2675A7F8E}" destId="{E2179418-0450-4E32-B449-58240506C3B2}" srcOrd="0" destOrd="0" presId="urn:microsoft.com/office/officeart/2005/8/layout/process1"/>
    <dgm:cxn modelId="{EA6CB8F9-9740-44D1-AC0B-18A318C9838F}" srcId="{1AC9D70B-CD70-46F9-9786-672AAB91F2E5}" destId="{5ED14CC0-5D23-486C-B953-D5D2675A7F8E}" srcOrd="0" destOrd="0" parTransId="{E30920E7-194B-4476-9B08-4C099D6D4E0E}" sibTransId="{CA71693D-0A46-4D85-891E-083CC3DF5AC3}"/>
    <dgm:cxn modelId="{C7A2D825-247B-4B73-AA83-58848BFC526A}" type="presParOf" srcId="{A4113FF7-B76B-4F16-95EB-7C2EA595D90D}" destId="{E2179418-0450-4E32-B449-58240506C3B2}" srcOrd="0" destOrd="0" presId="urn:microsoft.com/office/officeart/2005/8/layout/process1"/>
    <dgm:cxn modelId="{6E2F7D27-C979-4116-87F0-426C20AC26F1}" type="presParOf" srcId="{A4113FF7-B76B-4F16-95EB-7C2EA595D90D}" destId="{648512EE-5AF9-4CF4-8A17-6EB3E3C41D56}" srcOrd="1" destOrd="0" presId="urn:microsoft.com/office/officeart/2005/8/layout/process1"/>
    <dgm:cxn modelId="{3F0C873E-673B-4514-9BF0-89A6BD266D24}" type="presParOf" srcId="{648512EE-5AF9-4CF4-8A17-6EB3E3C41D56}" destId="{653C31AB-4E19-4504-B8C1-C74381D611FA}" srcOrd="0" destOrd="0" presId="urn:microsoft.com/office/officeart/2005/8/layout/process1"/>
    <dgm:cxn modelId="{5A5F6593-F459-4719-9BDE-FEBBD624B7E7}" type="presParOf" srcId="{A4113FF7-B76B-4F16-95EB-7C2EA595D90D}" destId="{A938EA82-CFE2-40B2-B32F-75AC3157779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1B1CA3D-96D8-42A5-8F04-06A3A5293924}" type="doc">
      <dgm:prSet loTypeId="urn:microsoft.com/office/officeart/2005/8/layout/hierarchy3" loCatId="hierarchy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719C2DC3-B90E-47E3-82D0-C5C17420C5A1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Из способных к продукции водорода водорослей, наиболее исследованной является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Chlamydomonas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reinhardtii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. Особенности:</a:t>
          </a:r>
          <a:endParaRPr lang="ru-RU" dirty="0"/>
        </a:p>
      </dgm:t>
    </dgm:pt>
    <dgm:pt modelId="{C55448B1-C0A4-400F-A26D-F6747F394FA4}" type="parTrans" cxnId="{A9767A09-9332-4913-8AFF-22B7F3D0C93A}">
      <dgm:prSet/>
      <dgm:spPr/>
      <dgm:t>
        <a:bodyPr/>
        <a:lstStyle/>
        <a:p>
          <a:endParaRPr lang="ru-RU"/>
        </a:p>
      </dgm:t>
    </dgm:pt>
    <dgm:pt modelId="{0ADA77A6-6B7D-4CAB-AE58-B08E95410EA4}" type="sibTrans" cxnId="{A9767A09-9332-4913-8AFF-22B7F3D0C93A}">
      <dgm:prSet/>
      <dgm:spPr/>
      <dgm:t>
        <a:bodyPr/>
        <a:lstStyle/>
        <a:p>
          <a:endParaRPr lang="ru-RU"/>
        </a:p>
      </dgm:t>
    </dgm:pt>
    <dgm:pt modelId="{5E3D6F5D-C776-4265-813A-47CDFD8695ED}">
      <dgm:prSet phldrT="[Текст]" custT="1"/>
      <dgm:spPr/>
      <dgm:t>
        <a:bodyPr/>
        <a:lstStyle/>
        <a:p>
          <a:r>
            <a:rPr lang="ru-RU" sz="1900" dirty="0">
              <a:latin typeface="Times New Roman" pitchFamily="18" charset="0"/>
              <a:cs typeface="Times New Roman" pitchFamily="18" charset="0"/>
            </a:rPr>
            <a:t>удвоение биомассы за 6 ч.;</a:t>
          </a:r>
          <a:endParaRPr lang="ru-RU" sz="1900" dirty="0"/>
        </a:p>
      </dgm:t>
    </dgm:pt>
    <dgm:pt modelId="{C65CFC85-3161-4289-99A4-9C6D504C1B91}" type="parTrans" cxnId="{F82EEC53-E707-4AAE-A2A4-9F7E69BB5991}">
      <dgm:prSet/>
      <dgm:spPr/>
      <dgm:t>
        <a:bodyPr/>
        <a:lstStyle/>
        <a:p>
          <a:endParaRPr lang="ru-RU"/>
        </a:p>
      </dgm:t>
    </dgm:pt>
    <dgm:pt modelId="{3E73B7F6-E533-4835-B41F-50F02E6B2862}" type="sibTrans" cxnId="{F82EEC53-E707-4AAE-A2A4-9F7E69BB5991}">
      <dgm:prSet/>
      <dgm:spPr/>
      <dgm:t>
        <a:bodyPr/>
        <a:lstStyle/>
        <a:p>
          <a:endParaRPr lang="ru-RU"/>
        </a:p>
      </dgm:t>
    </dgm:pt>
    <dgm:pt modelId="{27D6D8E7-B48B-4E4F-BD33-CA26928DE294}">
      <dgm:prSet phldrT="[Текст]" custT="1"/>
      <dgm:spPr/>
      <dgm:t>
        <a:bodyPr/>
        <a:lstStyle/>
        <a:p>
          <a:r>
            <a:rPr lang="ru-RU" sz="1900" dirty="0">
              <a:latin typeface="Times New Roman" pitchFamily="18" charset="0"/>
              <a:cs typeface="Times New Roman" pitchFamily="18" charset="0"/>
            </a:rPr>
            <a:t>отсутствие сложных технологий для культивирования.</a:t>
          </a:r>
          <a:endParaRPr lang="ru-RU" sz="1900" dirty="0"/>
        </a:p>
      </dgm:t>
    </dgm:pt>
    <dgm:pt modelId="{E0275E3F-19FA-4259-B32A-AAF1EC8028B5}" type="parTrans" cxnId="{F3241CEC-AE7D-42F0-87B7-7E7C6F2637CF}">
      <dgm:prSet/>
      <dgm:spPr/>
      <dgm:t>
        <a:bodyPr/>
        <a:lstStyle/>
        <a:p>
          <a:endParaRPr lang="ru-RU"/>
        </a:p>
      </dgm:t>
    </dgm:pt>
    <dgm:pt modelId="{D28CDA8D-DF60-49FE-ACB4-665F832270E8}" type="sibTrans" cxnId="{F3241CEC-AE7D-42F0-87B7-7E7C6F2637CF}">
      <dgm:prSet/>
      <dgm:spPr/>
      <dgm:t>
        <a:bodyPr/>
        <a:lstStyle/>
        <a:p>
          <a:endParaRPr lang="ru-RU"/>
        </a:p>
      </dgm:t>
    </dgm:pt>
    <dgm:pt modelId="{3ABEEC46-04C3-4870-905A-ABA7C36B5177}" type="pres">
      <dgm:prSet presAssocID="{E1B1CA3D-96D8-42A5-8F04-06A3A52939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400E7D-8C3F-4F61-BF18-16D4E8196F4B}" type="pres">
      <dgm:prSet presAssocID="{719C2DC3-B90E-47E3-82D0-C5C17420C5A1}" presName="root" presStyleCnt="0"/>
      <dgm:spPr/>
    </dgm:pt>
    <dgm:pt modelId="{51E27F56-A0A4-4367-B652-A815564E77D4}" type="pres">
      <dgm:prSet presAssocID="{719C2DC3-B90E-47E3-82D0-C5C17420C5A1}" presName="rootComposite" presStyleCnt="0"/>
      <dgm:spPr/>
    </dgm:pt>
    <dgm:pt modelId="{43F76072-6E51-40BC-9FD3-5D054F3964CE}" type="pres">
      <dgm:prSet presAssocID="{719C2DC3-B90E-47E3-82D0-C5C17420C5A1}" presName="rootText" presStyleLbl="node1" presStyleIdx="0" presStyleCnt="1" custScaleX="445687" custScaleY="138123"/>
      <dgm:spPr/>
    </dgm:pt>
    <dgm:pt modelId="{3751252A-995A-49C9-B725-02E843B79E10}" type="pres">
      <dgm:prSet presAssocID="{719C2DC3-B90E-47E3-82D0-C5C17420C5A1}" presName="rootConnector" presStyleLbl="node1" presStyleIdx="0" presStyleCnt="1"/>
      <dgm:spPr/>
    </dgm:pt>
    <dgm:pt modelId="{BEABC549-A844-49B9-829D-A0BBFB34FDC2}" type="pres">
      <dgm:prSet presAssocID="{719C2DC3-B90E-47E3-82D0-C5C17420C5A1}" presName="childShape" presStyleCnt="0"/>
      <dgm:spPr/>
    </dgm:pt>
    <dgm:pt modelId="{0F452E1D-7CA2-4E44-B6B1-E2F1E9DA8F46}" type="pres">
      <dgm:prSet presAssocID="{C65CFC85-3161-4289-99A4-9C6D504C1B91}" presName="Name13" presStyleLbl="parChTrans1D2" presStyleIdx="0" presStyleCnt="2"/>
      <dgm:spPr/>
    </dgm:pt>
    <dgm:pt modelId="{E40D086D-49D2-4922-B2AF-7E4C41DA4AA6}" type="pres">
      <dgm:prSet presAssocID="{5E3D6F5D-C776-4265-813A-47CDFD8695ED}" presName="childText" presStyleLbl="bgAcc1" presStyleIdx="0" presStyleCnt="2" custScaleX="379785" custScaleY="87569">
        <dgm:presLayoutVars>
          <dgm:bulletEnabled val="1"/>
        </dgm:presLayoutVars>
      </dgm:prSet>
      <dgm:spPr/>
    </dgm:pt>
    <dgm:pt modelId="{6ED822F9-AFA6-47C7-901A-7E1B3EAFBF13}" type="pres">
      <dgm:prSet presAssocID="{E0275E3F-19FA-4259-B32A-AAF1EC8028B5}" presName="Name13" presStyleLbl="parChTrans1D2" presStyleIdx="1" presStyleCnt="2"/>
      <dgm:spPr/>
    </dgm:pt>
    <dgm:pt modelId="{3A742155-BBFD-44B8-A145-A5305EBB4CD4}" type="pres">
      <dgm:prSet presAssocID="{27D6D8E7-B48B-4E4F-BD33-CA26928DE294}" presName="childText" presStyleLbl="bgAcc1" presStyleIdx="1" presStyleCnt="2" custScaleX="379785" custScaleY="87569">
        <dgm:presLayoutVars>
          <dgm:bulletEnabled val="1"/>
        </dgm:presLayoutVars>
      </dgm:prSet>
      <dgm:spPr/>
    </dgm:pt>
  </dgm:ptLst>
  <dgm:cxnLst>
    <dgm:cxn modelId="{A9767A09-9332-4913-8AFF-22B7F3D0C93A}" srcId="{E1B1CA3D-96D8-42A5-8F04-06A3A5293924}" destId="{719C2DC3-B90E-47E3-82D0-C5C17420C5A1}" srcOrd="0" destOrd="0" parTransId="{C55448B1-C0A4-400F-A26D-F6747F394FA4}" sibTransId="{0ADA77A6-6B7D-4CAB-AE58-B08E95410EA4}"/>
    <dgm:cxn modelId="{5F941F28-A5CC-4FBD-AD86-C249D5FB629C}" type="presOf" srcId="{5E3D6F5D-C776-4265-813A-47CDFD8695ED}" destId="{E40D086D-49D2-4922-B2AF-7E4C41DA4AA6}" srcOrd="0" destOrd="0" presId="urn:microsoft.com/office/officeart/2005/8/layout/hierarchy3"/>
    <dgm:cxn modelId="{F82EEC53-E707-4AAE-A2A4-9F7E69BB5991}" srcId="{719C2DC3-B90E-47E3-82D0-C5C17420C5A1}" destId="{5E3D6F5D-C776-4265-813A-47CDFD8695ED}" srcOrd="0" destOrd="0" parTransId="{C65CFC85-3161-4289-99A4-9C6D504C1B91}" sibTransId="{3E73B7F6-E533-4835-B41F-50F02E6B2862}"/>
    <dgm:cxn modelId="{137F0178-534A-488D-BC75-373CE02A6F2C}" type="presOf" srcId="{E0275E3F-19FA-4259-B32A-AAF1EC8028B5}" destId="{6ED822F9-AFA6-47C7-901A-7E1B3EAFBF13}" srcOrd="0" destOrd="0" presId="urn:microsoft.com/office/officeart/2005/8/layout/hierarchy3"/>
    <dgm:cxn modelId="{DB1DB858-84DC-429C-A9A4-99038940D16C}" type="presOf" srcId="{C65CFC85-3161-4289-99A4-9C6D504C1B91}" destId="{0F452E1D-7CA2-4E44-B6B1-E2F1E9DA8F46}" srcOrd="0" destOrd="0" presId="urn:microsoft.com/office/officeart/2005/8/layout/hierarchy3"/>
    <dgm:cxn modelId="{2EF6788E-F095-4A79-85E3-8ABA05AD556F}" type="presOf" srcId="{E1B1CA3D-96D8-42A5-8F04-06A3A5293924}" destId="{3ABEEC46-04C3-4870-905A-ABA7C36B5177}" srcOrd="0" destOrd="0" presId="urn:microsoft.com/office/officeart/2005/8/layout/hierarchy3"/>
    <dgm:cxn modelId="{41BD0F9C-62A6-45BD-9E45-CE4EACE03BBA}" type="presOf" srcId="{27D6D8E7-B48B-4E4F-BD33-CA26928DE294}" destId="{3A742155-BBFD-44B8-A145-A5305EBB4CD4}" srcOrd="0" destOrd="0" presId="urn:microsoft.com/office/officeart/2005/8/layout/hierarchy3"/>
    <dgm:cxn modelId="{97A43EAB-342F-427B-95ED-2B5EB8E25133}" type="presOf" srcId="{719C2DC3-B90E-47E3-82D0-C5C17420C5A1}" destId="{3751252A-995A-49C9-B725-02E843B79E10}" srcOrd="1" destOrd="0" presId="urn:microsoft.com/office/officeart/2005/8/layout/hierarchy3"/>
    <dgm:cxn modelId="{5ABC55E0-24CC-4EA8-8219-038C6765ABB3}" type="presOf" srcId="{719C2DC3-B90E-47E3-82D0-C5C17420C5A1}" destId="{43F76072-6E51-40BC-9FD3-5D054F3964CE}" srcOrd="0" destOrd="0" presId="urn:microsoft.com/office/officeart/2005/8/layout/hierarchy3"/>
    <dgm:cxn modelId="{F3241CEC-AE7D-42F0-87B7-7E7C6F2637CF}" srcId="{719C2DC3-B90E-47E3-82D0-C5C17420C5A1}" destId="{27D6D8E7-B48B-4E4F-BD33-CA26928DE294}" srcOrd="1" destOrd="0" parTransId="{E0275E3F-19FA-4259-B32A-AAF1EC8028B5}" sibTransId="{D28CDA8D-DF60-49FE-ACB4-665F832270E8}"/>
    <dgm:cxn modelId="{74087357-B3CA-4826-8A6E-D262ADE300EA}" type="presParOf" srcId="{3ABEEC46-04C3-4870-905A-ABA7C36B5177}" destId="{47400E7D-8C3F-4F61-BF18-16D4E8196F4B}" srcOrd="0" destOrd="0" presId="urn:microsoft.com/office/officeart/2005/8/layout/hierarchy3"/>
    <dgm:cxn modelId="{9DCA0603-F07B-4DE0-96BE-9E21A843C698}" type="presParOf" srcId="{47400E7D-8C3F-4F61-BF18-16D4E8196F4B}" destId="{51E27F56-A0A4-4367-B652-A815564E77D4}" srcOrd="0" destOrd="0" presId="urn:microsoft.com/office/officeart/2005/8/layout/hierarchy3"/>
    <dgm:cxn modelId="{AD2AD117-45F5-4D9D-BA57-E077E57A62E5}" type="presParOf" srcId="{51E27F56-A0A4-4367-B652-A815564E77D4}" destId="{43F76072-6E51-40BC-9FD3-5D054F3964CE}" srcOrd="0" destOrd="0" presId="urn:microsoft.com/office/officeart/2005/8/layout/hierarchy3"/>
    <dgm:cxn modelId="{45D7139A-D1A1-4E08-A5D1-563713AFBFDA}" type="presParOf" srcId="{51E27F56-A0A4-4367-B652-A815564E77D4}" destId="{3751252A-995A-49C9-B725-02E843B79E10}" srcOrd="1" destOrd="0" presId="urn:microsoft.com/office/officeart/2005/8/layout/hierarchy3"/>
    <dgm:cxn modelId="{D16C6F95-EF14-4EE6-8015-332D19C4A0B8}" type="presParOf" srcId="{47400E7D-8C3F-4F61-BF18-16D4E8196F4B}" destId="{BEABC549-A844-49B9-829D-A0BBFB34FDC2}" srcOrd="1" destOrd="0" presId="urn:microsoft.com/office/officeart/2005/8/layout/hierarchy3"/>
    <dgm:cxn modelId="{80EBDFCE-9761-49D2-8CC6-6AA12C240090}" type="presParOf" srcId="{BEABC549-A844-49B9-829D-A0BBFB34FDC2}" destId="{0F452E1D-7CA2-4E44-B6B1-E2F1E9DA8F46}" srcOrd="0" destOrd="0" presId="urn:microsoft.com/office/officeart/2005/8/layout/hierarchy3"/>
    <dgm:cxn modelId="{EB52232C-5919-4DF3-BC40-1404C471E6B3}" type="presParOf" srcId="{BEABC549-A844-49B9-829D-A0BBFB34FDC2}" destId="{E40D086D-49D2-4922-B2AF-7E4C41DA4AA6}" srcOrd="1" destOrd="0" presId="urn:microsoft.com/office/officeart/2005/8/layout/hierarchy3"/>
    <dgm:cxn modelId="{B13A3F8F-0B22-4632-90F3-60AF60A1B171}" type="presParOf" srcId="{BEABC549-A844-49B9-829D-A0BBFB34FDC2}" destId="{6ED822F9-AFA6-47C7-901A-7E1B3EAFBF13}" srcOrd="2" destOrd="0" presId="urn:microsoft.com/office/officeart/2005/8/layout/hierarchy3"/>
    <dgm:cxn modelId="{FDBC3AD8-92A4-4D1B-948D-DA68C4E35818}" type="presParOf" srcId="{BEABC549-A844-49B9-829D-A0BBFB34FDC2}" destId="{3A742155-BBFD-44B8-A145-A5305EBB4CD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C6B5348-4427-49E6-B499-755B5E367329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BE8D0B-2B85-4351-9795-96A9E6F339C6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Образование водорода у </a:t>
          </a:r>
          <a:r>
            <a:rPr lang="ru-RU" b="1" i="1" dirty="0">
              <a:latin typeface="Times New Roman" pitchFamily="18" charset="0"/>
              <a:cs typeface="Times New Roman" pitchFamily="18" charset="0"/>
            </a:rPr>
            <a:t>зеленых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водорослей катализирует фермент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гидрогеназа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. Реакция проходит согласно уравнению:</a:t>
          </a:r>
          <a:endParaRPr lang="ru-RU" dirty="0"/>
        </a:p>
      </dgm:t>
    </dgm:pt>
    <dgm:pt modelId="{37D985E5-CAB1-4EC8-A0EC-6F03C07F768C}" type="parTrans" cxnId="{7CDC3581-AFAA-4FC4-B04D-6193B7E23416}">
      <dgm:prSet/>
      <dgm:spPr/>
      <dgm:t>
        <a:bodyPr/>
        <a:lstStyle/>
        <a:p>
          <a:endParaRPr lang="ru-RU"/>
        </a:p>
      </dgm:t>
    </dgm:pt>
    <dgm:pt modelId="{CE2342DC-B3BB-4D8A-BCB1-DE02EB7F6765}" type="sibTrans" cxnId="{7CDC3581-AFAA-4FC4-B04D-6193B7E23416}">
      <dgm:prSet/>
      <dgm:spPr/>
      <dgm:t>
        <a:bodyPr/>
        <a:lstStyle/>
        <a:p>
          <a:endParaRPr lang="ru-RU"/>
        </a:p>
      </dgm:t>
    </dgm:pt>
    <dgm:pt modelId="{89BAE09D-9150-475B-9DC2-B139A3BD91BE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2Н</a:t>
          </a:r>
          <a:r>
            <a:rPr lang="ru-RU" baseline="30000" dirty="0">
              <a:latin typeface="Times New Roman" pitchFamily="18" charset="0"/>
              <a:cs typeface="Times New Roman" pitchFamily="18" charset="0"/>
            </a:rPr>
            <a:t>+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+ 2е</a:t>
          </a:r>
          <a:r>
            <a:rPr lang="ru-RU" baseline="3000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>
              <a:latin typeface="Times New Roman" pitchFamily="18" charset="0"/>
              <a:cs typeface="Times New Roman" pitchFamily="18" charset="0"/>
              <a:sym typeface="Symbol"/>
            </a:rPr>
            <a:t>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Н</a:t>
          </a:r>
          <a:r>
            <a:rPr lang="ru-RU" baseline="-25000" dirty="0">
              <a:latin typeface="Times New Roman" pitchFamily="18" charset="0"/>
              <a:cs typeface="Times New Roman" pitchFamily="18" charset="0"/>
            </a:rPr>
            <a:t>2</a:t>
          </a:r>
          <a:endParaRPr lang="ru-RU" dirty="0"/>
        </a:p>
      </dgm:t>
    </dgm:pt>
    <dgm:pt modelId="{C8DD5896-2446-49DF-8CB1-8E676A14524B}" type="parTrans" cxnId="{BC2250A9-FF9E-4918-A018-DB32DCC920F2}">
      <dgm:prSet/>
      <dgm:spPr/>
      <dgm:t>
        <a:bodyPr/>
        <a:lstStyle/>
        <a:p>
          <a:endParaRPr lang="ru-RU"/>
        </a:p>
      </dgm:t>
    </dgm:pt>
    <dgm:pt modelId="{E62E8C75-E8F8-4FAE-A2C1-F8919F5687DA}" type="sibTrans" cxnId="{BC2250A9-FF9E-4918-A018-DB32DCC920F2}">
      <dgm:prSet/>
      <dgm:spPr/>
      <dgm:t>
        <a:bodyPr/>
        <a:lstStyle/>
        <a:p>
          <a:endParaRPr lang="ru-RU"/>
        </a:p>
      </dgm:t>
    </dgm:pt>
    <dgm:pt modelId="{3C545B4A-0119-4C2C-A2DE-21441C52D9BB}" type="pres">
      <dgm:prSet presAssocID="{EC6B5348-4427-49E6-B499-755B5E367329}" presName="Name0" presStyleCnt="0">
        <dgm:presLayoutVars>
          <dgm:dir/>
          <dgm:animLvl val="lvl"/>
          <dgm:resizeHandles val="exact"/>
        </dgm:presLayoutVars>
      </dgm:prSet>
      <dgm:spPr/>
    </dgm:pt>
    <dgm:pt modelId="{F4634994-F0E1-418C-BD18-15CBACAE20BB}" type="pres">
      <dgm:prSet presAssocID="{13BE8D0B-2B85-4351-9795-96A9E6F339C6}" presName="boxAndChildren" presStyleCnt="0"/>
      <dgm:spPr/>
    </dgm:pt>
    <dgm:pt modelId="{05650C9F-F1ED-4D63-B1D0-CD192DD874B8}" type="pres">
      <dgm:prSet presAssocID="{13BE8D0B-2B85-4351-9795-96A9E6F339C6}" presName="parentTextBox" presStyleLbl="node1" presStyleIdx="0" presStyleCnt="1"/>
      <dgm:spPr/>
    </dgm:pt>
    <dgm:pt modelId="{ED99BD3A-59BA-4845-B93B-5668940DEBAE}" type="pres">
      <dgm:prSet presAssocID="{13BE8D0B-2B85-4351-9795-96A9E6F339C6}" presName="entireBox" presStyleLbl="node1" presStyleIdx="0" presStyleCnt="1" custLinFactNeighborX="987" custLinFactNeighborY="-46117"/>
      <dgm:spPr/>
    </dgm:pt>
    <dgm:pt modelId="{78A9673E-67F4-4698-889D-03A3F6A90FBE}" type="pres">
      <dgm:prSet presAssocID="{13BE8D0B-2B85-4351-9795-96A9E6F339C6}" presName="descendantBox" presStyleCnt="0"/>
      <dgm:spPr/>
    </dgm:pt>
    <dgm:pt modelId="{AFBF1C56-759B-49D7-9FEE-EF537DF4EE64}" type="pres">
      <dgm:prSet presAssocID="{89BAE09D-9150-475B-9DC2-B139A3BD91BE}" presName="childTextBox" presStyleLbl="fgAccFollowNode1" presStyleIdx="0" presStyleCnt="1">
        <dgm:presLayoutVars>
          <dgm:bulletEnabled val="1"/>
        </dgm:presLayoutVars>
      </dgm:prSet>
      <dgm:spPr/>
    </dgm:pt>
  </dgm:ptLst>
  <dgm:cxnLst>
    <dgm:cxn modelId="{7CDC3581-AFAA-4FC4-B04D-6193B7E23416}" srcId="{EC6B5348-4427-49E6-B499-755B5E367329}" destId="{13BE8D0B-2B85-4351-9795-96A9E6F339C6}" srcOrd="0" destOrd="0" parTransId="{37D985E5-CAB1-4EC8-A0EC-6F03C07F768C}" sibTransId="{CE2342DC-B3BB-4D8A-BCB1-DE02EB7F6765}"/>
    <dgm:cxn modelId="{D4498F8E-3CEB-4371-9340-BD15192834BE}" type="presOf" srcId="{EC6B5348-4427-49E6-B499-755B5E367329}" destId="{3C545B4A-0119-4C2C-A2DE-21441C52D9BB}" srcOrd="0" destOrd="0" presId="urn:microsoft.com/office/officeart/2005/8/layout/process4"/>
    <dgm:cxn modelId="{4AB49CA2-142D-4444-9509-73724F0706E4}" type="presOf" srcId="{13BE8D0B-2B85-4351-9795-96A9E6F339C6}" destId="{ED99BD3A-59BA-4845-B93B-5668940DEBAE}" srcOrd="1" destOrd="0" presId="urn:microsoft.com/office/officeart/2005/8/layout/process4"/>
    <dgm:cxn modelId="{BC2250A9-FF9E-4918-A018-DB32DCC920F2}" srcId="{13BE8D0B-2B85-4351-9795-96A9E6F339C6}" destId="{89BAE09D-9150-475B-9DC2-B139A3BD91BE}" srcOrd="0" destOrd="0" parTransId="{C8DD5896-2446-49DF-8CB1-8E676A14524B}" sibTransId="{E62E8C75-E8F8-4FAE-A2C1-F8919F5687DA}"/>
    <dgm:cxn modelId="{206849B9-3E1D-4B9F-8025-7DDCB53BD882}" type="presOf" srcId="{89BAE09D-9150-475B-9DC2-B139A3BD91BE}" destId="{AFBF1C56-759B-49D7-9FEE-EF537DF4EE64}" srcOrd="0" destOrd="0" presId="urn:microsoft.com/office/officeart/2005/8/layout/process4"/>
    <dgm:cxn modelId="{BD4810E7-055F-4CA7-9E7D-03261DB6FE63}" type="presOf" srcId="{13BE8D0B-2B85-4351-9795-96A9E6F339C6}" destId="{05650C9F-F1ED-4D63-B1D0-CD192DD874B8}" srcOrd="0" destOrd="0" presId="urn:microsoft.com/office/officeart/2005/8/layout/process4"/>
    <dgm:cxn modelId="{DCD4563E-D180-4686-8A05-9FB048449BF9}" type="presParOf" srcId="{3C545B4A-0119-4C2C-A2DE-21441C52D9BB}" destId="{F4634994-F0E1-418C-BD18-15CBACAE20BB}" srcOrd="0" destOrd="0" presId="urn:microsoft.com/office/officeart/2005/8/layout/process4"/>
    <dgm:cxn modelId="{CE75C0CB-EA0D-4726-B02F-297A0B474BE6}" type="presParOf" srcId="{F4634994-F0E1-418C-BD18-15CBACAE20BB}" destId="{05650C9F-F1ED-4D63-B1D0-CD192DD874B8}" srcOrd="0" destOrd="0" presId="urn:microsoft.com/office/officeart/2005/8/layout/process4"/>
    <dgm:cxn modelId="{0493CD0D-0CF0-4657-A53E-0D49AAA3A6B5}" type="presParOf" srcId="{F4634994-F0E1-418C-BD18-15CBACAE20BB}" destId="{ED99BD3A-59BA-4845-B93B-5668940DEBAE}" srcOrd="1" destOrd="0" presId="urn:microsoft.com/office/officeart/2005/8/layout/process4"/>
    <dgm:cxn modelId="{D3C5C563-E8F4-4229-884E-D939971E4A17}" type="presParOf" srcId="{F4634994-F0E1-418C-BD18-15CBACAE20BB}" destId="{78A9673E-67F4-4698-889D-03A3F6A90FBE}" srcOrd="2" destOrd="0" presId="urn:microsoft.com/office/officeart/2005/8/layout/process4"/>
    <dgm:cxn modelId="{89E27A55-19B0-46C6-8EAE-EB390DC37BDB}" type="presParOf" srcId="{78A9673E-67F4-4698-889D-03A3F6A90FBE}" destId="{AFBF1C56-759B-49D7-9FEE-EF537DF4EE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B68289-E4F0-4E16-B43E-3E1874D06BF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36B9E5-0F90-48AB-B649-FEB579A8976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Возобновляемые источники растительного происхождения, используемые в качестве основы при производстве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биотоплива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, классифицируют на 3 поколения:</a:t>
          </a:r>
          <a:endParaRPr lang="ru-RU" sz="2200" dirty="0"/>
        </a:p>
      </dgm:t>
    </dgm:pt>
    <dgm:pt modelId="{639C8DFD-955F-4ACB-AE27-C0FD67457AAA}" type="parTrans" cxnId="{70D9CE82-C942-49A6-BF2A-A1D6F83808D0}">
      <dgm:prSet/>
      <dgm:spPr/>
      <dgm:t>
        <a:bodyPr/>
        <a:lstStyle/>
        <a:p>
          <a:endParaRPr lang="ru-RU"/>
        </a:p>
      </dgm:t>
    </dgm:pt>
    <dgm:pt modelId="{C210C143-7D86-42D4-8231-1C37509FB8F7}" type="sibTrans" cxnId="{70D9CE82-C942-49A6-BF2A-A1D6F83808D0}">
      <dgm:prSet/>
      <dgm:spPr/>
      <dgm:t>
        <a:bodyPr/>
        <a:lstStyle/>
        <a:p>
          <a:endParaRPr lang="ru-RU"/>
        </a:p>
      </dgm:t>
    </dgm:pt>
    <dgm:pt modelId="{6D255A9F-99AE-496C-B44C-5DF884722082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 – агрокультуры, содержащие высокое количество липидов и углеводов (крахмал, сахара)</a:t>
          </a:r>
          <a:endParaRPr lang="ru-RU" sz="2000" dirty="0"/>
        </a:p>
      </dgm:t>
    </dgm:pt>
    <dgm:pt modelId="{D40CA3A1-CFC0-44B2-BDEC-AA9035C2A90C}" type="parTrans" cxnId="{41ED677A-66F7-4459-BA41-50A6A8F52B62}">
      <dgm:prSet/>
      <dgm:spPr/>
      <dgm:t>
        <a:bodyPr/>
        <a:lstStyle/>
        <a:p>
          <a:endParaRPr lang="ru-RU"/>
        </a:p>
      </dgm:t>
    </dgm:pt>
    <dgm:pt modelId="{17BD0130-58B1-415B-BB02-1444AD0075BD}" type="sibTrans" cxnId="{41ED677A-66F7-4459-BA41-50A6A8F52B62}">
      <dgm:prSet/>
      <dgm:spPr/>
      <dgm:t>
        <a:bodyPr/>
        <a:lstStyle/>
        <a:p>
          <a:endParaRPr lang="ru-RU"/>
        </a:p>
      </dgm:t>
    </dgm:pt>
    <dgm:pt modelId="{8027EE38-2D38-44C9-835C-D58427C8AB4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2 – непригодные для питания остатки растительности, трава и древесная масса, отходы деревоперерабатывающей промышленности, солома</a:t>
          </a:r>
          <a:endParaRPr lang="ru-RU" sz="2000" dirty="0"/>
        </a:p>
      </dgm:t>
    </dgm:pt>
    <dgm:pt modelId="{25B9BBC9-354F-41CF-9381-E70F3AEE1DAC}" type="parTrans" cxnId="{8A2B2AB0-70A7-4CE8-B9BE-B41E6458AE29}">
      <dgm:prSet/>
      <dgm:spPr/>
      <dgm:t>
        <a:bodyPr/>
        <a:lstStyle/>
        <a:p>
          <a:endParaRPr lang="ru-RU"/>
        </a:p>
      </dgm:t>
    </dgm:pt>
    <dgm:pt modelId="{327C4987-0AB6-4DAC-AAD7-3337C3B32B08}" type="sibTrans" cxnId="{8A2B2AB0-70A7-4CE8-B9BE-B41E6458AE29}">
      <dgm:prSet/>
      <dgm:spPr/>
      <dgm:t>
        <a:bodyPr/>
        <a:lstStyle/>
        <a:p>
          <a:endParaRPr lang="ru-RU"/>
        </a:p>
      </dgm:t>
    </dgm:pt>
    <dgm:pt modelId="{03484373-4E7B-43E5-972B-D6B9B22AE1E5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 – микроводоросли</a:t>
          </a:r>
          <a:endParaRPr lang="ru-RU" sz="2000" dirty="0"/>
        </a:p>
      </dgm:t>
    </dgm:pt>
    <dgm:pt modelId="{BB391B29-BDB3-4C35-9E21-830C3BFF48B8}" type="parTrans" cxnId="{FF14B2F5-08E0-4DEA-8091-2FD8846537C8}">
      <dgm:prSet/>
      <dgm:spPr/>
      <dgm:t>
        <a:bodyPr/>
        <a:lstStyle/>
        <a:p>
          <a:endParaRPr lang="ru-RU"/>
        </a:p>
      </dgm:t>
    </dgm:pt>
    <dgm:pt modelId="{535AA0F0-D029-4F32-B9CC-4EDF6C630A09}" type="sibTrans" cxnId="{FF14B2F5-08E0-4DEA-8091-2FD8846537C8}">
      <dgm:prSet/>
      <dgm:spPr/>
      <dgm:t>
        <a:bodyPr/>
        <a:lstStyle/>
        <a:p>
          <a:endParaRPr lang="ru-RU"/>
        </a:p>
      </dgm:t>
    </dgm:pt>
    <dgm:pt modelId="{B2080C08-17B4-4727-A8C7-DF3AB6E4CEC1}" type="pres">
      <dgm:prSet presAssocID="{DEB68289-E4F0-4E16-B43E-3E1874D06B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44B995-7390-4F8C-A1F8-03E5C9C314C9}" type="pres">
      <dgm:prSet presAssocID="{8136B9E5-0F90-48AB-B649-FEB579A89767}" presName="hierRoot1" presStyleCnt="0"/>
      <dgm:spPr/>
    </dgm:pt>
    <dgm:pt modelId="{13942BF7-47D4-410D-98BE-1802A006DD05}" type="pres">
      <dgm:prSet presAssocID="{8136B9E5-0F90-48AB-B649-FEB579A89767}" presName="composite" presStyleCnt="0"/>
      <dgm:spPr/>
    </dgm:pt>
    <dgm:pt modelId="{1083099F-B17F-43E0-9BB2-BC20F1AA2760}" type="pres">
      <dgm:prSet presAssocID="{8136B9E5-0F90-48AB-B649-FEB579A89767}" presName="background" presStyleLbl="node0" presStyleIdx="0" presStyleCn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D5CE8B28-DEED-4960-988B-F434C32FB5B4}" type="pres">
      <dgm:prSet presAssocID="{8136B9E5-0F90-48AB-B649-FEB579A89767}" presName="text" presStyleLbl="fgAcc0" presStyleIdx="0" presStyleCnt="1" custScaleX="339971" custScaleY="83282">
        <dgm:presLayoutVars>
          <dgm:chPref val="3"/>
        </dgm:presLayoutVars>
      </dgm:prSet>
      <dgm:spPr/>
    </dgm:pt>
    <dgm:pt modelId="{335E2CD9-5470-4FDC-99E4-2DA1C6025972}" type="pres">
      <dgm:prSet presAssocID="{8136B9E5-0F90-48AB-B649-FEB579A89767}" presName="hierChild2" presStyleCnt="0"/>
      <dgm:spPr/>
    </dgm:pt>
    <dgm:pt modelId="{82EDB5B3-3731-4346-8EA3-B6B1CCBE3DD1}" type="pres">
      <dgm:prSet presAssocID="{D40CA3A1-CFC0-44B2-BDEC-AA9035C2A90C}" presName="Name10" presStyleLbl="parChTrans1D2" presStyleIdx="0" presStyleCnt="3"/>
      <dgm:spPr/>
    </dgm:pt>
    <dgm:pt modelId="{78316629-83E7-430F-9532-A4B470314B05}" type="pres">
      <dgm:prSet presAssocID="{6D255A9F-99AE-496C-B44C-5DF884722082}" presName="hierRoot2" presStyleCnt="0"/>
      <dgm:spPr/>
    </dgm:pt>
    <dgm:pt modelId="{07D83C5A-13E4-40D2-88C1-F702D1A6BEF0}" type="pres">
      <dgm:prSet presAssocID="{6D255A9F-99AE-496C-B44C-5DF884722082}" presName="composite2" presStyleCnt="0"/>
      <dgm:spPr/>
    </dgm:pt>
    <dgm:pt modelId="{C5D9567A-D179-4821-AC04-77728C004CDE}" type="pres">
      <dgm:prSet presAssocID="{6D255A9F-99AE-496C-B44C-5DF884722082}" presName="background2" presStyleLbl="node2" presStyleIdx="0" presStyleCnt="3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1D1D7E84-A7CF-49D5-A2C5-7CFE24A75F01}" type="pres">
      <dgm:prSet presAssocID="{6D255A9F-99AE-496C-B44C-5DF884722082}" presName="text2" presStyleLbl="fgAcc2" presStyleIdx="0" presStyleCnt="3" custScaleY="150614">
        <dgm:presLayoutVars>
          <dgm:chPref val="3"/>
        </dgm:presLayoutVars>
      </dgm:prSet>
      <dgm:spPr/>
    </dgm:pt>
    <dgm:pt modelId="{3067A482-603B-48AF-A5C1-0E9D40E51518}" type="pres">
      <dgm:prSet presAssocID="{6D255A9F-99AE-496C-B44C-5DF884722082}" presName="hierChild3" presStyleCnt="0"/>
      <dgm:spPr/>
    </dgm:pt>
    <dgm:pt modelId="{E98D793A-B536-4FE4-B721-A826DD6A3A49}" type="pres">
      <dgm:prSet presAssocID="{25B9BBC9-354F-41CF-9381-E70F3AEE1DAC}" presName="Name10" presStyleLbl="parChTrans1D2" presStyleIdx="1" presStyleCnt="3"/>
      <dgm:spPr/>
    </dgm:pt>
    <dgm:pt modelId="{37B23AE7-C23B-4E88-9AD4-A0E044F9669C}" type="pres">
      <dgm:prSet presAssocID="{8027EE38-2D38-44C9-835C-D58427C8AB48}" presName="hierRoot2" presStyleCnt="0"/>
      <dgm:spPr/>
    </dgm:pt>
    <dgm:pt modelId="{BB54B53D-FF66-41E8-A938-E4279987000E}" type="pres">
      <dgm:prSet presAssocID="{8027EE38-2D38-44C9-835C-D58427C8AB48}" presName="composite2" presStyleCnt="0"/>
      <dgm:spPr/>
    </dgm:pt>
    <dgm:pt modelId="{250387C3-6E14-4E5A-9BDF-D630957F6546}" type="pres">
      <dgm:prSet presAssocID="{8027EE38-2D38-44C9-835C-D58427C8AB48}" presName="background2" presStyleLbl="node2" presStyleIdx="1" presStyleCnt="3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25D89341-A25A-4941-8136-194261CAA02C}" type="pres">
      <dgm:prSet presAssocID="{8027EE38-2D38-44C9-835C-D58427C8AB48}" presName="text2" presStyleLbl="fgAcc2" presStyleIdx="1" presStyleCnt="3" custScaleX="125711" custScaleY="150614">
        <dgm:presLayoutVars>
          <dgm:chPref val="3"/>
        </dgm:presLayoutVars>
      </dgm:prSet>
      <dgm:spPr/>
    </dgm:pt>
    <dgm:pt modelId="{1AD25F61-DE01-4D49-AFE4-458169E011DF}" type="pres">
      <dgm:prSet presAssocID="{8027EE38-2D38-44C9-835C-D58427C8AB48}" presName="hierChild3" presStyleCnt="0"/>
      <dgm:spPr/>
    </dgm:pt>
    <dgm:pt modelId="{B95FD003-0C39-4044-8EAB-2BA3A0895CDA}" type="pres">
      <dgm:prSet presAssocID="{BB391B29-BDB3-4C35-9E21-830C3BFF48B8}" presName="Name10" presStyleLbl="parChTrans1D2" presStyleIdx="2" presStyleCnt="3"/>
      <dgm:spPr/>
    </dgm:pt>
    <dgm:pt modelId="{E16C35AA-FC76-4613-8181-3432FE2147FC}" type="pres">
      <dgm:prSet presAssocID="{03484373-4E7B-43E5-972B-D6B9B22AE1E5}" presName="hierRoot2" presStyleCnt="0"/>
      <dgm:spPr/>
    </dgm:pt>
    <dgm:pt modelId="{B05CA02A-5E8A-4D77-951C-483020290B4A}" type="pres">
      <dgm:prSet presAssocID="{03484373-4E7B-43E5-972B-D6B9B22AE1E5}" presName="composite2" presStyleCnt="0"/>
      <dgm:spPr/>
    </dgm:pt>
    <dgm:pt modelId="{88DB0A6E-AC4F-42A1-ABB3-79410549725C}" type="pres">
      <dgm:prSet presAssocID="{03484373-4E7B-43E5-972B-D6B9B22AE1E5}" presName="background2" presStyleLbl="node2" presStyleIdx="2" presStyleCnt="3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</dgm:pt>
    <dgm:pt modelId="{F39D725B-8B64-4565-8D67-D43243D46FAE}" type="pres">
      <dgm:prSet presAssocID="{03484373-4E7B-43E5-972B-D6B9B22AE1E5}" presName="text2" presStyleLbl="fgAcc2" presStyleIdx="2" presStyleCnt="3" custScaleY="150614">
        <dgm:presLayoutVars>
          <dgm:chPref val="3"/>
        </dgm:presLayoutVars>
      </dgm:prSet>
      <dgm:spPr/>
    </dgm:pt>
    <dgm:pt modelId="{F636036A-58BA-4EFD-BAB2-F060132D636F}" type="pres">
      <dgm:prSet presAssocID="{03484373-4E7B-43E5-972B-D6B9B22AE1E5}" presName="hierChild3" presStyleCnt="0"/>
      <dgm:spPr/>
    </dgm:pt>
  </dgm:ptLst>
  <dgm:cxnLst>
    <dgm:cxn modelId="{9EF42C1A-E1F7-4872-900F-5D391832228B}" type="presOf" srcId="{03484373-4E7B-43E5-972B-D6B9B22AE1E5}" destId="{F39D725B-8B64-4565-8D67-D43243D46FAE}" srcOrd="0" destOrd="0" presId="urn:microsoft.com/office/officeart/2005/8/layout/hierarchy1"/>
    <dgm:cxn modelId="{78C1185B-8DA0-4F0B-B82B-28EFBAF01BAE}" type="presOf" srcId="{D40CA3A1-CFC0-44B2-BDEC-AA9035C2A90C}" destId="{82EDB5B3-3731-4346-8EA3-B6B1CCBE3DD1}" srcOrd="0" destOrd="0" presId="urn:microsoft.com/office/officeart/2005/8/layout/hierarchy1"/>
    <dgm:cxn modelId="{2701816A-BDC6-40A3-97D6-FAB14ADD1C78}" type="presOf" srcId="{BB391B29-BDB3-4C35-9E21-830C3BFF48B8}" destId="{B95FD003-0C39-4044-8EAB-2BA3A0895CDA}" srcOrd="0" destOrd="0" presId="urn:microsoft.com/office/officeart/2005/8/layout/hierarchy1"/>
    <dgm:cxn modelId="{41ED677A-66F7-4459-BA41-50A6A8F52B62}" srcId="{8136B9E5-0F90-48AB-B649-FEB579A89767}" destId="{6D255A9F-99AE-496C-B44C-5DF884722082}" srcOrd="0" destOrd="0" parTransId="{D40CA3A1-CFC0-44B2-BDEC-AA9035C2A90C}" sibTransId="{17BD0130-58B1-415B-BB02-1444AD0075BD}"/>
    <dgm:cxn modelId="{70D9CE82-C942-49A6-BF2A-A1D6F83808D0}" srcId="{DEB68289-E4F0-4E16-B43E-3E1874D06BF3}" destId="{8136B9E5-0F90-48AB-B649-FEB579A89767}" srcOrd="0" destOrd="0" parTransId="{639C8DFD-955F-4ACB-AE27-C0FD67457AAA}" sibTransId="{C210C143-7D86-42D4-8231-1C37509FB8F7}"/>
    <dgm:cxn modelId="{4F578EA2-CA04-40B5-B4AF-E360EB0C93F7}" type="presOf" srcId="{6D255A9F-99AE-496C-B44C-5DF884722082}" destId="{1D1D7E84-A7CF-49D5-A2C5-7CFE24A75F01}" srcOrd="0" destOrd="0" presId="urn:microsoft.com/office/officeart/2005/8/layout/hierarchy1"/>
    <dgm:cxn modelId="{8A2B2AB0-70A7-4CE8-B9BE-B41E6458AE29}" srcId="{8136B9E5-0F90-48AB-B649-FEB579A89767}" destId="{8027EE38-2D38-44C9-835C-D58427C8AB48}" srcOrd="1" destOrd="0" parTransId="{25B9BBC9-354F-41CF-9381-E70F3AEE1DAC}" sibTransId="{327C4987-0AB6-4DAC-AAD7-3337C3B32B08}"/>
    <dgm:cxn modelId="{E3BAA8BC-2ACA-4D13-AE05-9AB4B3A9ABDE}" type="presOf" srcId="{8027EE38-2D38-44C9-835C-D58427C8AB48}" destId="{25D89341-A25A-4941-8136-194261CAA02C}" srcOrd="0" destOrd="0" presId="urn:microsoft.com/office/officeart/2005/8/layout/hierarchy1"/>
    <dgm:cxn modelId="{9A4055DA-00BD-4050-9206-C411BF6E8B2C}" type="presOf" srcId="{8136B9E5-0F90-48AB-B649-FEB579A89767}" destId="{D5CE8B28-DEED-4960-988B-F434C32FB5B4}" srcOrd="0" destOrd="0" presId="urn:microsoft.com/office/officeart/2005/8/layout/hierarchy1"/>
    <dgm:cxn modelId="{160F73E2-D769-4FE9-A05A-0345C44C71A9}" type="presOf" srcId="{25B9BBC9-354F-41CF-9381-E70F3AEE1DAC}" destId="{E98D793A-B536-4FE4-B721-A826DD6A3A49}" srcOrd="0" destOrd="0" presId="urn:microsoft.com/office/officeart/2005/8/layout/hierarchy1"/>
    <dgm:cxn modelId="{FF14B2F5-08E0-4DEA-8091-2FD8846537C8}" srcId="{8136B9E5-0F90-48AB-B649-FEB579A89767}" destId="{03484373-4E7B-43E5-972B-D6B9B22AE1E5}" srcOrd="2" destOrd="0" parTransId="{BB391B29-BDB3-4C35-9E21-830C3BFF48B8}" sibTransId="{535AA0F0-D029-4F32-B9CC-4EDF6C630A09}"/>
    <dgm:cxn modelId="{14368CF8-261F-4C32-B4BD-277504FD2D3A}" type="presOf" srcId="{DEB68289-E4F0-4E16-B43E-3E1874D06BF3}" destId="{B2080C08-17B4-4727-A8C7-DF3AB6E4CEC1}" srcOrd="0" destOrd="0" presId="urn:microsoft.com/office/officeart/2005/8/layout/hierarchy1"/>
    <dgm:cxn modelId="{89EB1A2E-3136-4A21-9C06-7892B982023D}" type="presParOf" srcId="{B2080C08-17B4-4727-A8C7-DF3AB6E4CEC1}" destId="{D544B995-7390-4F8C-A1F8-03E5C9C314C9}" srcOrd="0" destOrd="0" presId="urn:microsoft.com/office/officeart/2005/8/layout/hierarchy1"/>
    <dgm:cxn modelId="{292786B8-3C6C-4420-BC19-7EA1DF4FDC9E}" type="presParOf" srcId="{D544B995-7390-4F8C-A1F8-03E5C9C314C9}" destId="{13942BF7-47D4-410D-98BE-1802A006DD05}" srcOrd="0" destOrd="0" presId="urn:microsoft.com/office/officeart/2005/8/layout/hierarchy1"/>
    <dgm:cxn modelId="{6237697E-52C8-40B6-9739-10834AED615D}" type="presParOf" srcId="{13942BF7-47D4-410D-98BE-1802A006DD05}" destId="{1083099F-B17F-43E0-9BB2-BC20F1AA2760}" srcOrd="0" destOrd="0" presId="urn:microsoft.com/office/officeart/2005/8/layout/hierarchy1"/>
    <dgm:cxn modelId="{E2DE553D-101E-4E01-981E-6F597BFE2EF5}" type="presParOf" srcId="{13942BF7-47D4-410D-98BE-1802A006DD05}" destId="{D5CE8B28-DEED-4960-988B-F434C32FB5B4}" srcOrd="1" destOrd="0" presId="urn:microsoft.com/office/officeart/2005/8/layout/hierarchy1"/>
    <dgm:cxn modelId="{D7E28086-85D2-4FA1-9D64-E10FD56ADAAF}" type="presParOf" srcId="{D544B995-7390-4F8C-A1F8-03E5C9C314C9}" destId="{335E2CD9-5470-4FDC-99E4-2DA1C6025972}" srcOrd="1" destOrd="0" presId="urn:microsoft.com/office/officeart/2005/8/layout/hierarchy1"/>
    <dgm:cxn modelId="{04851343-F7CD-4538-9010-34E5EEDF31B5}" type="presParOf" srcId="{335E2CD9-5470-4FDC-99E4-2DA1C6025972}" destId="{82EDB5B3-3731-4346-8EA3-B6B1CCBE3DD1}" srcOrd="0" destOrd="0" presId="urn:microsoft.com/office/officeart/2005/8/layout/hierarchy1"/>
    <dgm:cxn modelId="{B13677DE-DB54-487A-B654-69B7D022826B}" type="presParOf" srcId="{335E2CD9-5470-4FDC-99E4-2DA1C6025972}" destId="{78316629-83E7-430F-9532-A4B470314B05}" srcOrd="1" destOrd="0" presId="urn:microsoft.com/office/officeart/2005/8/layout/hierarchy1"/>
    <dgm:cxn modelId="{00DEBB1B-1808-458F-953B-244246B96035}" type="presParOf" srcId="{78316629-83E7-430F-9532-A4B470314B05}" destId="{07D83C5A-13E4-40D2-88C1-F702D1A6BEF0}" srcOrd="0" destOrd="0" presId="urn:microsoft.com/office/officeart/2005/8/layout/hierarchy1"/>
    <dgm:cxn modelId="{6EA3B3A9-E532-4A42-9081-50151CDC6C30}" type="presParOf" srcId="{07D83C5A-13E4-40D2-88C1-F702D1A6BEF0}" destId="{C5D9567A-D179-4821-AC04-77728C004CDE}" srcOrd="0" destOrd="0" presId="urn:microsoft.com/office/officeart/2005/8/layout/hierarchy1"/>
    <dgm:cxn modelId="{EFC8E55D-AE93-4A26-8D08-A25F6D1C92FE}" type="presParOf" srcId="{07D83C5A-13E4-40D2-88C1-F702D1A6BEF0}" destId="{1D1D7E84-A7CF-49D5-A2C5-7CFE24A75F01}" srcOrd="1" destOrd="0" presId="urn:microsoft.com/office/officeart/2005/8/layout/hierarchy1"/>
    <dgm:cxn modelId="{768DD22C-8086-4647-8B97-B774BD84B804}" type="presParOf" srcId="{78316629-83E7-430F-9532-A4B470314B05}" destId="{3067A482-603B-48AF-A5C1-0E9D40E51518}" srcOrd="1" destOrd="0" presId="urn:microsoft.com/office/officeart/2005/8/layout/hierarchy1"/>
    <dgm:cxn modelId="{45A9E0BE-BDB6-4BC7-97AA-C0C6439ADB3B}" type="presParOf" srcId="{335E2CD9-5470-4FDC-99E4-2DA1C6025972}" destId="{E98D793A-B536-4FE4-B721-A826DD6A3A49}" srcOrd="2" destOrd="0" presId="urn:microsoft.com/office/officeart/2005/8/layout/hierarchy1"/>
    <dgm:cxn modelId="{A832EB0B-6551-490C-B731-DA09B49977D1}" type="presParOf" srcId="{335E2CD9-5470-4FDC-99E4-2DA1C6025972}" destId="{37B23AE7-C23B-4E88-9AD4-A0E044F9669C}" srcOrd="3" destOrd="0" presId="urn:microsoft.com/office/officeart/2005/8/layout/hierarchy1"/>
    <dgm:cxn modelId="{A8FB51F0-128F-4842-88E8-F31D6850DABE}" type="presParOf" srcId="{37B23AE7-C23B-4E88-9AD4-A0E044F9669C}" destId="{BB54B53D-FF66-41E8-A938-E4279987000E}" srcOrd="0" destOrd="0" presId="urn:microsoft.com/office/officeart/2005/8/layout/hierarchy1"/>
    <dgm:cxn modelId="{017E60CA-5EF1-40CF-8D1D-F96945BCACB7}" type="presParOf" srcId="{BB54B53D-FF66-41E8-A938-E4279987000E}" destId="{250387C3-6E14-4E5A-9BDF-D630957F6546}" srcOrd="0" destOrd="0" presId="urn:microsoft.com/office/officeart/2005/8/layout/hierarchy1"/>
    <dgm:cxn modelId="{AE69240E-1142-4DEF-96CD-E557260D8B20}" type="presParOf" srcId="{BB54B53D-FF66-41E8-A938-E4279987000E}" destId="{25D89341-A25A-4941-8136-194261CAA02C}" srcOrd="1" destOrd="0" presId="urn:microsoft.com/office/officeart/2005/8/layout/hierarchy1"/>
    <dgm:cxn modelId="{F50E9BC5-B32C-415B-9753-3E5C3AA237A2}" type="presParOf" srcId="{37B23AE7-C23B-4E88-9AD4-A0E044F9669C}" destId="{1AD25F61-DE01-4D49-AFE4-458169E011DF}" srcOrd="1" destOrd="0" presId="urn:microsoft.com/office/officeart/2005/8/layout/hierarchy1"/>
    <dgm:cxn modelId="{3B33EBB5-41D7-4AF5-80B1-045277ACB4CA}" type="presParOf" srcId="{335E2CD9-5470-4FDC-99E4-2DA1C6025972}" destId="{B95FD003-0C39-4044-8EAB-2BA3A0895CDA}" srcOrd="4" destOrd="0" presId="urn:microsoft.com/office/officeart/2005/8/layout/hierarchy1"/>
    <dgm:cxn modelId="{97F3E6B9-A16D-4225-9FFF-174960704F9B}" type="presParOf" srcId="{335E2CD9-5470-4FDC-99E4-2DA1C6025972}" destId="{E16C35AA-FC76-4613-8181-3432FE2147FC}" srcOrd="5" destOrd="0" presId="urn:microsoft.com/office/officeart/2005/8/layout/hierarchy1"/>
    <dgm:cxn modelId="{9D251FA9-E638-42BE-88B3-E13B87B2598B}" type="presParOf" srcId="{E16C35AA-FC76-4613-8181-3432FE2147FC}" destId="{B05CA02A-5E8A-4D77-951C-483020290B4A}" srcOrd="0" destOrd="0" presId="urn:microsoft.com/office/officeart/2005/8/layout/hierarchy1"/>
    <dgm:cxn modelId="{498DABC2-4FB5-4214-B47A-91510749ACE5}" type="presParOf" srcId="{B05CA02A-5E8A-4D77-951C-483020290B4A}" destId="{88DB0A6E-AC4F-42A1-ABB3-79410549725C}" srcOrd="0" destOrd="0" presId="urn:microsoft.com/office/officeart/2005/8/layout/hierarchy1"/>
    <dgm:cxn modelId="{D6AE9980-8336-4F3E-816D-D429E6038C00}" type="presParOf" srcId="{B05CA02A-5E8A-4D77-951C-483020290B4A}" destId="{F39D725B-8B64-4565-8D67-D43243D46FAE}" srcOrd="1" destOrd="0" presId="urn:microsoft.com/office/officeart/2005/8/layout/hierarchy1"/>
    <dgm:cxn modelId="{775D5593-6A90-439C-8E0E-4B8D14AB131B}" type="presParOf" srcId="{E16C35AA-FC76-4613-8181-3432FE2147FC}" destId="{F636036A-58BA-4EFD-BAB2-F060132D63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35A23D2E-15D0-4031-B684-97D0A1E9980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7DAFC3-E238-49F5-B22D-326120B00721}">
      <dgm:prSet phldrT="[Текст]" custT="1"/>
      <dgm:spPr/>
      <dgm:t>
        <a:bodyPr/>
        <a:lstStyle/>
        <a:p>
          <a:r>
            <a:rPr lang="ru-RU" sz="1900" dirty="0">
              <a:latin typeface="Times New Roman" pitchFamily="18" charset="0"/>
              <a:cs typeface="Times New Roman" pitchFamily="18" charset="0"/>
            </a:rPr>
            <a:t>Цыганков А.А. подчеркивает, что </a:t>
          </a:r>
          <a:r>
            <a:rPr lang="ru-RU" sz="1900" i="1" dirty="0" err="1">
              <a:latin typeface="Times New Roman" pitchFamily="18" charset="0"/>
              <a:cs typeface="Times New Roman" pitchFamily="18" charset="0"/>
            </a:rPr>
            <a:t>Chlamydomonas</a:t>
          </a:r>
          <a:r>
            <a:rPr lang="ru-RU" sz="1900" dirty="0">
              <a:latin typeface="Times New Roman" pitchFamily="18" charset="0"/>
              <a:cs typeface="Times New Roman" pitchFamily="18" charset="0"/>
            </a:rPr>
            <a:t> при дефиците в окружающей среде кислорода начинает выделять водород.</a:t>
          </a:r>
          <a:endParaRPr lang="ru-RU" sz="1900" dirty="0"/>
        </a:p>
      </dgm:t>
    </dgm:pt>
    <dgm:pt modelId="{487B7616-C7A7-475E-AB66-C68E9EDC5282}" type="parTrans" cxnId="{207051A0-F1F0-41EB-9B77-802944488462}">
      <dgm:prSet/>
      <dgm:spPr/>
      <dgm:t>
        <a:bodyPr/>
        <a:lstStyle/>
        <a:p>
          <a:endParaRPr lang="ru-RU" sz="1900"/>
        </a:p>
      </dgm:t>
    </dgm:pt>
    <dgm:pt modelId="{C3BEDC6F-2555-4A14-AFB7-F4379B3063CB}" type="sibTrans" cxnId="{207051A0-F1F0-41EB-9B77-802944488462}">
      <dgm:prSet/>
      <dgm:spPr/>
      <dgm:t>
        <a:bodyPr/>
        <a:lstStyle/>
        <a:p>
          <a:endParaRPr lang="ru-RU" sz="1900"/>
        </a:p>
      </dgm:t>
    </dgm:pt>
    <dgm:pt modelId="{793C36CB-371D-4EC9-AB92-A73586852D45}">
      <dgm:prSet phldrT="[Текст]" custT="1"/>
      <dgm:spPr/>
      <dgm:t>
        <a:bodyPr/>
        <a:lstStyle/>
        <a:p>
          <a:r>
            <a:rPr lang="ru-RU" sz="1900" dirty="0">
              <a:latin typeface="Times New Roman" pitchFamily="18" charset="0"/>
              <a:cs typeface="Times New Roman" pitchFamily="18" charset="0"/>
            </a:rPr>
            <a:t>Эффективность процесса в природе составляет 0,1%. Генная инженерия позволила вырастить культуру с эффективностью 2-2,5%.</a:t>
          </a:r>
          <a:endParaRPr lang="ru-RU" sz="1900" dirty="0"/>
        </a:p>
      </dgm:t>
    </dgm:pt>
    <dgm:pt modelId="{20E4CD05-7A64-49E8-8C4C-64C222EA9191}" type="parTrans" cxnId="{3C66BC5D-D2D7-4E80-B703-FADBC0F557F0}">
      <dgm:prSet/>
      <dgm:spPr/>
      <dgm:t>
        <a:bodyPr/>
        <a:lstStyle/>
        <a:p>
          <a:endParaRPr lang="ru-RU" sz="1900"/>
        </a:p>
      </dgm:t>
    </dgm:pt>
    <dgm:pt modelId="{85659D12-A514-481E-B4DE-7DD0CCFE03F4}" type="sibTrans" cxnId="{3C66BC5D-D2D7-4E80-B703-FADBC0F557F0}">
      <dgm:prSet/>
      <dgm:spPr/>
      <dgm:t>
        <a:bodyPr/>
        <a:lstStyle/>
        <a:p>
          <a:endParaRPr lang="ru-RU" sz="1900"/>
        </a:p>
      </dgm:t>
    </dgm:pt>
    <dgm:pt modelId="{E97700A0-49D6-4CDB-B1CD-B3CB029CD9AA}" type="pres">
      <dgm:prSet presAssocID="{35A23D2E-15D0-4031-B684-97D0A1E9980E}" presName="linear" presStyleCnt="0">
        <dgm:presLayoutVars>
          <dgm:animLvl val="lvl"/>
          <dgm:resizeHandles val="exact"/>
        </dgm:presLayoutVars>
      </dgm:prSet>
      <dgm:spPr/>
    </dgm:pt>
    <dgm:pt modelId="{A80A9720-38E8-45C0-927A-FCA4C18537A1}" type="pres">
      <dgm:prSet presAssocID="{7A7DAFC3-E238-49F5-B22D-326120B0072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BFE9DA2-A97A-4E8E-A01F-A93D1FB25C49}" type="pres">
      <dgm:prSet presAssocID="{C3BEDC6F-2555-4A14-AFB7-F4379B3063CB}" presName="spacer" presStyleCnt="0"/>
      <dgm:spPr/>
    </dgm:pt>
    <dgm:pt modelId="{E4F91455-93F0-4DB5-A68D-4DFA7017270F}" type="pres">
      <dgm:prSet presAssocID="{793C36CB-371D-4EC9-AB92-A73586852D4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C66BC5D-D2D7-4E80-B703-FADBC0F557F0}" srcId="{35A23D2E-15D0-4031-B684-97D0A1E9980E}" destId="{793C36CB-371D-4EC9-AB92-A73586852D45}" srcOrd="1" destOrd="0" parTransId="{20E4CD05-7A64-49E8-8C4C-64C222EA9191}" sibTransId="{85659D12-A514-481E-B4DE-7DD0CCFE03F4}"/>
    <dgm:cxn modelId="{E6E90B50-D4CF-4BFD-88F8-55CAD34D9535}" type="presOf" srcId="{793C36CB-371D-4EC9-AB92-A73586852D45}" destId="{E4F91455-93F0-4DB5-A68D-4DFA7017270F}" srcOrd="0" destOrd="0" presId="urn:microsoft.com/office/officeart/2005/8/layout/vList2"/>
    <dgm:cxn modelId="{207051A0-F1F0-41EB-9B77-802944488462}" srcId="{35A23D2E-15D0-4031-B684-97D0A1E9980E}" destId="{7A7DAFC3-E238-49F5-B22D-326120B00721}" srcOrd="0" destOrd="0" parTransId="{487B7616-C7A7-475E-AB66-C68E9EDC5282}" sibTransId="{C3BEDC6F-2555-4A14-AFB7-F4379B3063CB}"/>
    <dgm:cxn modelId="{E36E3EAA-127F-4ED2-B7F8-64B30749377B}" type="presOf" srcId="{35A23D2E-15D0-4031-B684-97D0A1E9980E}" destId="{E97700A0-49D6-4CDB-B1CD-B3CB029CD9AA}" srcOrd="0" destOrd="0" presId="urn:microsoft.com/office/officeart/2005/8/layout/vList2"/>
    <dgm:cxn modelId="{52E521D3-B52E-46A6-A379-0B1A5F5177CF}" type="presOf" srcId="{7A7DAFC3-E238-49F5-B22D-326120B00721}" destId="{A80A9720-38E8-45C0-927A-FCA4C18537A1}" srcOrd="0" destOrd="0" presId="urn:microsoft.com/office/officeart/2005/8/layout/vList2"/>
    <dgm:cxn modelId="{58696C4A-73AC-44D1-B637-385C29D85D06}" type="presParOf" srcId="{E97700A0-49D6-4CDB-B1CD-B3CB029CD9AA}" destId="{A80A9720-38E8-45C0-927A-FCA4C18537A1}" srcOrd="0" destOrd="0" presId="urn:microsoft.com/office/officeart/2005/8/layout/vList2"/>
    <dgm:cxn modelId="{4C41FA15-BB72-4EF4-BEA5-B6EA38B4B978}" type="presParOf" srcId="{E97700A0-49D6-4CDB-B1CD-B3CB029CD9AA}" destId="{0BFE9DA2-A97A-4E8E-A01F-A93D1FB25C49}" srcOrd="1" destOrd="0" presId="urn:microsoft.com/office/officeart/2005/8/layout/vList2"/>
    <dgm:cxn modelId="{DD20B012-7866-4CD4-93B4-4D9E1E3C5EF5}" type="presParOf" srcId="{E97700A0-49D6-4CDB-B1CD-B3CB029CD9AA}" destId="{E4F91455-93F0-4DB5-A68D-4DFA7017270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D150B5C9-93D3-4003-B142-46C430FED138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FC7E0C9-02DA-4410-B54B-29BD324F6192}">
      <dgm:prSet phldrT="[Текст]" custT="1"/>
      <dgm:spPr/>
      <dgm:t>
        <a:bodyPr/>
        <a:lstStyle/>
        <a:p>
          <a:r>
            <a:rPr lang="ru-RU" sz="1850" dirty="0">
              <a:latin typeface="Times New Roman" pitchFamily="18" charset="0"/>
              <a:cs typeface="Times New Roman" pitchFamily="18" charset="0"/>
            </a:rPr>
            <a:t>В опытах, проведенных с </a:t>
          </a:r>
          <a:r>
            <a:rPr lang="ru-RU" sz="1850" i="1" dirty="0" err="1">
              <a:latin typeface="Times New Roman" pitchFamily="18" charset="0"/>
              <a:cs typeface="Times New Roman" pitchFamily="18" charset="0"/>
            </a:rPr>
            <a:t>Ch</a:t>
          </a:r>
          <a:r>
            <a:rPr lang="ru-RU" sz="1850" i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50" i="1" dirty="0" err="1">
              <a:latin typeface="Times New Roman" pitchFamily="18" charset="0"/>
              <a:cs typeface="Times New Roman" pitchFamily="18" charset="0"/>
            </a:rPr>
            <a:t>reinhadtii</a:t>
          </a:r>
          <a:r>
            <a:rPr lang="ru-RU" sz="1850" dirty="0">
              <a:latin typeface="Times New Roman" pitchFamily="18" charset="0"/>
              <a:cs typeface="Times New Roman" pitchFamily="18" charset="0"/>
            </a:rPr>
            <a:t>, при недостатке серы в среде достигалось разделение во времени выделения водорода и кислорода.</a:t>
          </a:r>
          <a:endParaRPr lang="ru-RU" sz="1850" dirty="0"/>
        </a:p>
      </dgm:t>
    </dgm:pt>
    <dgm:pt modelId="{7BED56EF-4E65-44F0-A1B2-26ACB4A928D3}" type="parTrans" cxnId="{82CA777C-C956-44E2-B19A-461242E774BF}">
      <dgm:prSet/>
      <dgm:spPr/>
      <dgm:t>
        <a:bodyPr/>
        <a:lstStyle/>
        <a:p>
          <a:endParaRPr lang="ru-RU" sz="1850"/>
        </a:p>
      </dgm:t>
    </dgm:pt>
    <dgm:pt modelId="{998F6365-40A7-45CC-ABEC-5952812A08D9}" type="sibTrans" cxnId="{82CA777C-C956-44E2-B19A-461242E774BF}">
      <dgm:prSet/>
      <dgm:spPr/>
      <dgm:t>
        <a:bodyPr/>
        <a:lstStyle/>
        <a:p>
          <a:endParaRPr lang="ru-RU" sz="1850"/>
        </a:p>
      </dgm:t>
    </dgm:pt>
    <dgm:pt modelId="{8B91D535-531F-49C9-958D-CA24AD180D8A}">
      <dgm:prSet phldrT="[Текст]" custT="1"/>
      <dgm:spPr/>
      <dgm:t>
        <a:bodyPr/>
        <a:lstStyle/>
        <a:p>
          <a:r>
            <a:rPr lang="ru-RU" sz="1850" dirty="0">
              <a:latin typeface="Times New Roman" pitchFamily="18" charset="0"/>
              <a:cs typeface="Times New Roman" pitchFamily="18" charset="0"/>
            </a:rPr>
            <a:t>На свету водоросли сначала выделяли О2, затем активность ФС II снижалась, скорость продуцирования О2 постепенно уменьшалась и становилась меньше скорости дыхания.</a:t>
          </a:r>
          <a:endParaRPr lang="ru-RU" sz="1850" dirty="0"/>
        </a:p>
      </dgm:t>
    </dgm:pt>
    <dgm:pt modelId="{D5EDEAF7-70C3-4ED6-A3C5-1AB79DE768D8}" type="parTrans" cxnId="{C7D5AA13-6C1A-4034-9185-86176C80BA05}">
      <dgm:prSet/>
      <dgm:spPr/>
      <dgm:t>
        <a:bodyPr/>
        <a:lstStyle/>
        <a:p>
          <a:endParaRPr lang="ru-RU" sz="1850"/>
        </a:p>
      </dgm:t>
    </dgm:pt>
    <dgm:pt modelId="{B7D58636-791F-481F-962A-2B039C40F027}" type="sibTrans" cxnId="{C7D5AA13-6C1A-4034-9185-86176C80BA05}">
      <dgm:prSet/>
      <dgm:spPr/>
      <dgm:t>
        <a:bodyPr/>
        <a:lstStyle/>
        <a:p>
          <a:endParaRPr lang="ru-RU" sz="1850"/>
        </a:p>
      </dgm:t>
    </dgm:pt>
    <dgm:pt modelId="{273D5D87-C8F1-4BA1-986F-85EBE6F7D471}">
      <dgm:prSet phldrT="[Текст]" custT="1"/>
      <dgm:spPr/>
      <dgm:t>
        <a:bodyPr/>
        <a:lstStyle/>
        <a:p>
          <a:r>
            <a:rPr lang="ru-RU" sz="1850" dirty="0">
              <a:latin typeface="Times New Roman" pitchFamily="18" charset="0"/>
              <a:cs typeface="Times New Roman" pitchFamily="18" charset="0"/>
            </a:rPr>
            <a:t>Это приводило к анаэробиозу, индукции синтеза </a:t>
          </a:r>
          <a:r>
            <a:rPr lang="ru-RU" sz="1850" dirty="0" err="1">
              <a:latin typeface="Times New Roman" pitchFamily="18" charset="0"/>
              <a:cs typeface="Times New Roman" pitchFamily="18" charset="0"/>
            </a:rPr>
            <a:t>гидрогеназы</a:t>
          </a:r>
          <a:r>
            <a:rPr lang="ru-RU" sz="1850" dirty="0">
              <a:latin typeface="Times New Roman" pitchFamily="18" charset="0"/>
              <a:cs typeface="Times New Roman" pitchFamily="18" charset="0"/>
            </a:rPr>
            <a:t> и, в результате, к выделению водорода.</a:t>
          </a:r>
          <a:endParaRPr lang="ru-RU" sz="1850" dirty="0"/>
        </a:p>
      </dgm:t>
    </dgm:pt>
    <dgm:pt modelId="{FF0CA5DA-C910-416F-AA20-E852FEB9D135}" type="parTrans" cxnId="{91E027B4-82DB-4A4E-A058-BBA41879B5D5}">
      <dgm:prSet/>
      <dgm:spPr/>
      <dgm:t>
        <a:bodyPr/>
        <a:lstStyle/>
        <a:p>
          <a:endParaRPr lang="ru-RU" sz="1850"/>
        </a:p>
      </dgm:t>
    </dgm:pt>
    <dgm:pt modelId="{72A293E4-4F2B-416B-A4B4-FEF05E00FF5A}" type="sibTrans" cxnId="{91E027B4-82DB-4A4E-A058-BBA41879B5D5}">
      <dgm:prSet/>
      <dgm:spPr/>
      <dgm:t>
        <a:bodyPr/>
        <a:lstStyle/>
        <a:p>
          <a:endParaRPr lang="ru-RU" sz="1850"/>
        </a:p>
      </dgm:t>
    </dgm:pt>
    <dgm:pt modelId="{072AD3A3-DAAA-426B-A5B0-5528198215D0}">
      <dgm:prSet phldrT="[Текст]" custT="1"/>
      <dgm:spPr/>
      <dgm:t>
        <a:bodyPr/>
        <a:lstStyle/>
        <a:p>
          <a:r>
            <a:rPr lang="ru-RU" sz="1850" dirty="0">
              <a:latin typeface="Times New Roman" pitchFamily="18" charset="0"/>
              <a:cs typeface="Times New Roman" pitchFamily="18" charset="0"/>
            </a:rPr>
            <a:t>В процессе дыхания, скорость которого при недостатке серы не изменялась, поглощался весь кислород, образующийся за счет фотосинтеза.</a:t>
          </a:r>
          <a:endParaRPr lang="ru-RU" sz="1850" dirty="0"/>
        </a:p>
      </dgm:t>
    </dgm:pt>
    <dgm:pt modelId="{A7EE8F5A-BA97-4D58-803B-3EBCED970CBA}" type="parTrans" cxnId="{BC1C7D17-70F6-4457-974C-E8E54473343B}">
      <dgm:prSet/>
      <dgm:spPr/>
      <dgm:t>
        <a:bodyPr/>
        <a:lstStyle/>
        <a:p>
          <a:endParaRPr lang="ru-RU" sz="1850"/>
        </a:p>
      </dgm:t>
    </dgm:pt>
    <dgm:pt modelId="{55C1A481-C37A-4B8B-A3A6-2CC5994A13AC}" type="sibTrans" cxnId="{BC1C7D17-70F6-4457-974C-E8E54473343B}">
      <dgm:prSet/>
      <dgm:spPr/>
      <dgm:t>
        <a:bodyPr/>
        <a:lstStyle/>
        <a:p>
          <a:endParaRPr lang="ru-RU" sz="1850"/>
        </a:p>
      </dgm:t>
    </dgm:pt>
    <dgm:pt modelId="{250DE5DC-F7B0-48E7-A115-AC8C3F73E925}" type="pres">
      <dgm:prSet presAssocID="{D150B5C9-93D3-4003-B142-46C430FED138}" presName="Name0" presStyleCnt="0">
        <dgm:presLayoutVars>
          <dgm:dir/>
          <dgm:animLvl val="lvl"/>
          <dgm:resizeHandles val="exact"/>
        </dgm:presLayoutVars>
      </dgm:prSet>
      <dgm:spPr/>
    </dgm:pt>
    <dgm:pt modelId="{0D6CD223-FC86-4B23-8545-565294AE747D}" type="pres">
      <dgm:prSet presAssocID="{273D5D87-C8F1-4BA1-986F-85EBE6F7D471}" presName="boxAndChildren" presStyleCnt="0"/>
      <dgm:spPr/>
    </dgm:pt>
    <dgm:pt modelId="{BAA71D63-22A4-43CC-A006-4F68F76B514A}" type="pres">
      <dgm:prSet presAssocID="{273D5D87-C8F1-4BA1-986F-85EBE6F7D471}" presName="parentTextBox" presStyleLbl="node1" presStyleIdx="0" presStyleCnt="4"/>
      <dgm:spPr/>
    </dgm:pt>
    <dgm:pt modelId="{D569E02F-F008-4CBE-8A0F-08E5A11591BE}" type="pres">
      <dgm:prSet presAssocID="{55C1A481-C37A-4B8B-A3A6-2CC5994A13AC}" presName="sp" presStyleCnt="0"/>
      <dgm:spPr/>
    </dgm:pt>
    <dgm:pt modelId="{417A4706-F031-45AE-9148-866385E854B8}" type="pres">
      <dgm:prSet presAssocID="{072AD3A3-DAAA-426B-A5B0-5528198215D0}" presName="arrowAndChildren" presStyleCnt="0"/>
      <dgm:spPr/>
    </dgm:pt>
    <dgm:pt modelId="{11A643B0-53E9-4B5A-B169-5CBD98AA84D3}" type="pres">
      <dgm:prSet presAssocID="{072AD3A3-DAAA-426B-A5B0-5528198215D0}" presName="parentTextArrow" presStyleLbl="node1" presStyleIdx="1" presStyleCnt="4"/>
      <dgm:spPr/>
    </dgm:pt>
    <dgm:pt modelId="{F75AAC93-736B-43B6-902A-BFB3AE2B1B56}" type="pres">
      <dgm:prSet presAssocID="{B7D58636-791F-481F-962A-2B039C40F027}" presName="sp" presStyleCnt="0"/>
      <dgm:spPr/>
    </dgm:pt>
    <dgm:pt modelId="{5E9354EE-0B56-42F9-82B4-C64B6156DB85}" type="pres">
      <dgm:prSet presAssocID="{8B91D535-531F-49C9-958D-CA24AD180D8A}" presName="arrowAndChildren" presStyleCnt="0"/>
      <dgm:spPr/>
    </dgm:pt>
    <dgm:pt modelId="{61F481F1-F6D2-49C4-9726-E7FD5A1A6C06}" type="pres">
      <dgm:prSet presAssocID="{8B91D535-531F-49C9-958D-CA24AD180D8A}" presName="parentTextArrow" presStyleLbl="node1" presStyleIdx="2" presStyleCnt="4" custScaleY="106979"/>
      <dgm:spPr/>
    </dgm:pt>
    <dgm:pt modelId="{4EFA7E5A-2FDA-47FD-BDE1-B2C28C43D868}" type="pres">
      <dgm:prSet presAssocID="{998F6365-40A7-45CC-ABEC-5952812A08D9}" presName="sp" presStyleCnt="0"/>
      <dgm:spPr/>
    </dgm:pt>
    <dgm:pt modelId="{F9ADE929-FDE3-4364-AECF-2CCB7BCE199A}" type="pres">
      <dgm:prSet presAssocID="{4FC7E0C9-02DA-4410-B54B-29BD324F6192}" presName="arrowAndChildren" presStyleCnt="0"/>
      <dgm:spPr/>
    </dgm:pt>
    <dgm:pt modelId="{84C1C2FC-40EF-4609-AE4F-86792EECD8E6}" type="pres">
      <dgm:prSet presAssocID="{4FC7E0C9-02DA-4410-B54B-29BD324F6192}" presName="parentTextArrow" presStyleLbl="node1" presStyleIdx="3" presStyleCnt="4"/>
      <dgm:spPr/>
    </dgm:pt>
  </dgm:ptLst>
  <dgm:cxnLst>
    <dgm:cxn modelId="{C7D5AA13-6C1A-4034-9185-86176C80BA05}" srcId="{D150B5C9-93D3-4003-B142-46C430FED138}" destId="{8B91D535-531F-49C9-958D-CA24AD180D8A}" srcOrd="1" destOrd="0" parTransId="{D5EDEAF7-70C3-4ED6-A3C5-1AB79DE768D8}" sibTransId="{B7D58636-791F-481F-962A-2B039C40F027}"/>
    <dgm:cxn modelId="{BC1C7D17-70F6-4457-974C-E8E54473343B}" srcId="{D150B5C9-93D3-4003-B142-46C430FED138}" destId="{072AD3A3-DAAA-426B-A5B0-5528198215D0}" srcOrd="2" destOrd="0" parTransId="{A7EE8F5A-BA97-4D58-803B-3EBCED970CBA}" sibTransId="{55C1A481-C37A-4B8B-A3A6-2CC5994A13AC}"/>
    <dgm:cxn modelId="{5EDAB028-B86A-4E36-B7A4-EA6E840AA706}" type="presOf" srcId="{072AD3A3-DAAA-426B-A5B0-5528198215D0}" destId="{11A643B0-53E9-4B5A-B169-5CBD98AA84D3}" srcOrd="0" destOrd="0" presId="urn:microsoft.com/office/officeart/2005/8/layout/process4"/>
    <dgm:cxn modelId="{163B506F-A99D-4D0C-B0ED-0E1F9A687A8A}" type="presOf" srcId="{273D5D87-C8F1-4BA1-986F-85EBE6F7D471}" destId="{BAA71D63-22A4-43CC-A006-4F68F76B514A}" srcOrd="0" destOrd="0" presId="urn:microsoft.com/office/officeart/2005/8/layout/process4"/>
    <dgm:cxn modelId="{82CA777C-C956-44E2-B19A-461242E774BF}" srcId="{D150B5C9-93D3-4003-B142-46C430FED138}" destId="{4FC7E0C9-02DA-4410-B54B-29BD324F6192}" srcOrd="0" destOrd="0" parTransId="{7BED56EF-4E65-44F0-A1B2-26ACB4A928D3}" sibTransId="{998F6365-40A7-45CC-ABEC-5952812A08D9}"/>
    <dgm:cxn modelId="{C6F35B90-E881-4EFF-B29F-91089CB890D5}" type="presOf" srcId="{4FC7E0C9-02DA-4410-B54B-29BD324F6192}" destId="{84C1C2FC-40EF-4609-AE4F-86792EECD8E6}" srcOrd="0" destOrd="0" presId="urn:microsoft.com/office/officeart/2005/8/layout/process4"/>
    <dgm:cxn modelId="{91E027B4-82DB-4A4E-A058-BBA41879B5D5}" srcId="{D150B5C9-93D3-4003-B142-46C430FED138}" destId="{273D5D87-C8F1-4BA1-986F-85EBE6F7D471}" srcOrd="3" destOrd="0" parTransId="{FF0CA5DA-C910-416F-AA20-E852FEB9D135}" sibTransId="{72A293E4-4F2B-416B-A4B4-FEF05E00FF5A}"/>
    <dgm:cxn modelId="{CCAE00E8-7877-4BB0-8DCB-372A01DFE5B4}" type="presOf" srcId="{8B91D535-531F-49C9-958D-CA24AD180D8A}" destId="{61F481F1-F6D2-49C4-9726-E7FD5A1A6C06}" srcOrd="0" destOrd="0" presId="urn:microsoft.com/office/officeart/2005/8/layout/process4"/>
    <dgm:cxn modelId="{B43947FF-7A32-4A8D-99CB-F831BB538983}" type="presOf" srcId="{D150B5C9-93D3-4003-B142-46C430FED138}" destId="{250DE5DC-F7B0-48E7-A115-AC8C3F73E925}" srcOrd="0" destOrd="0" presId="urn:microsoft.com/office/officeart/2005/8/layout/process4"/>
    <dgm:cxn modelId="{BEBA8067-98A3-4E15-92C2-E74E5CCA4B67}" type="presParOf" srcId="{250DE5DC-F7B0-48E7-A115-AC8C3F73E925}" destId="{0D6CD223-FC86-4B23-8545-565294AE747D}" srcOrd="0" destOrd="0" presId="urn:microsoft.com/office/officeart/2005/8/layout/process4"/>
    <dgm:cxn modelId="{A345299F-56D7-41B8-9FF8-017876A15FAD}" type="presParOf" srcId="{0D6CD223-FC86-4B23-8545-565294AE747D}" destId="{BAA71D63-22A4-43CC-A006-4F68F76B514A}" srcOrd="0" destOrd="0" presId="urn:microsoft.com/office/officeart/2005/8/layout/process4"/>
    <dgm:cxn modelId="{62ED3705-27F3-4DC3-99B3-BF3F23C5F10B}" type="presParOf" srcId="{250DE5DC-F7B0-48E7-A115-AC8C3F73E925}" destId="{D569E02F-F008-4CBE-8A0F-08E5A11591BE}" srcOrd="1" destOrd="0" presId="urn:microsoft.com/office/officeart/2005/8/layout/process4"/>
    <dgm:cxn modelId="{423D8D79-1DA2-45CA-A084-87B036C23699}" type="presParOf" srcId="{250DE5DC-F7B0-48E7-A115-AC8C3F73E925}" destId="{417A4706-F031-45AE-9148-866385E854B8}" srcOrd="2" destOrd="0" presId="urn:microsoft.com/office/officeart/2005/8/layout/process4"/>
    <dgm:cxn modelId="{CB64F218-9BD3-4575-AE04-B17ACB279606}" type="presParOf" srcId="{417A4706-F031-45AE-9148-866385E854B8}" destId="{11A643B0-53E9-4B5A-B169-5CBD98AA84D3}" srcOrd="0" destOrd="0" presId="urn:microsoft.com/office/officeart/2005/8/layout/process4"/>
    <dgm:cxn modelId="{6B8C2ED3-9F99-4497-8A7F-2F2C05566E62}" type="presParOf" srcId="{250DE5DC-F7B0-48E7-A115-AC8C3F73E925}" destId="{F75AAC93-736B-43B6-902A-BFB3AE2B1B56}" srcOrd="3" destOrd="0" presId="urn:microsoft.com/office/officeart/2005/8/layout/process4"/>
    <dgm:cxn modelId="{E7545C86-8074-454E-B5EE-4410F32A811E}" type="presParOf" srcId="{250DE5DC-F7B0-48E7-A115-AC8C3F73E925}" destId="{5E9354EE-0B56-42F9-82B4-C64B6156DB85}" srcOrd="4" destOrd="0" presId="urn:microsoft.com/office/officeart/2005/8/layout/process4"/>
    <dgm:cxn modelId="{87330F50-83DC-4ADC-BE82-D6DA594FEBE4}" type="presParOf" srcId="{5E9354EE-0B56-42F9-82B4-C64B6156DB85}" destId="{61F481F1-F6D2-49C4-9726-E7FD5A1A6C06}" srcOrd="0" destOrd="0" presId="urn:microsoft.com/office/officeart/2005/8/layout/process4"/>
    <dgm:cxn modelId="{8866B2FA-772E-4F6F-88BE-63526F633932}" type="presParOf" srcId="{250DE5DC-F7B0-48E7-A115-AC8C3F73E925}" destId="{4EFA7E5A-2FDA-47FD-BDE1-B2C28C43D868}" srcOrd="5" destOrd="0" presId="urn:microsoft.com/office/officeart/2005/8/layout/process4"/>
    <dgm:cxn modelId="{FA70D9C6-019F-407B-BEC8-3E40A6548E5B}" type="presParOf" srcId="{250DE5DC-F7B0-48E7-A115-AC8C3F73E925}" destId="{F9ADE929-FDE3-4364-AECF-2CCB7BCE199A}" srcOrd="6" destOrd="0" presId="urn:microsoft.com/office/officeart/2005/8/layout/process4"/>
    <dgm:cxn modelId="{333C0D82-1E3B-4443-B1C9-8676BAA4C068}" type="presParOf" srcId="{F9ADE929-FDE3-4364-AECF-2CCB7BCE199A}" destId="{84C1C2FC-40EF-4609-AE4F-86792EECD8E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26D0B5EF-D11A-40ED-9CCF-E76DBF84AF41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2374AE-54A0-48F5-A575-57CBB2824123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Преимущества водорослевого водорода:</a:t>
          </a:r>
          <a:endParaRPr lang="ru-RU" dirty="0"/>
        </a:p>
      </dgm:t>
    </dgm:pt>
    <dgm:pt modelId="{2718710B-97C1-41C2-B7A0-52823754F02A}" type="parTrans" cxnId="{D91F9E16-B2CE-4B72-A84B-50E059D8E42A}">
      <dgm:prSet/>
      <dgm:spPr/>
      <dgm:t>
        <a:bodyPr/>
        <a:lstStyle/>
        <a:p>
          <a:endParaRPr lang="ru-RU"/>
        </a:p>
      </dgm:t>
    </dgm:pt>
    <dgm:pt modelId="{9A49F949-19B6-4F99-A810-903D61659B58}" type="sibTrans" cxnId="{D91F9E16-B2CE-4B72-A84B-50E059D8E42A}">
      <dgm:prSet/>
      <dgm:spPr/>
      <dgm:t>
        <a:bodyPr/>
        <a:lstStyle/>
        <a:p>
          <a:endParaRPr lang="ru-RU"/>
        </a:p>
      </dgm:t>
    </dgm:pt>
    <dgm:pt modelId="{885F0A5A-822C-4CC6-9F53-ACAA3EADF95E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природное происхождение</a:t>
          </a:r>
          <a:endParaRPr lang="ru-RU" dirty="0"/>
        </a:p>
      </dgm:t>
    </dgm:pt>
    <dgm:pt modelId="{FCDF8BEE-D2A8-4AAA-AA7A-7E847FF85326}" type="parTrans" cxnId="{7EC1341F-937D-4F9A-B885-A4F53E0DDD87}">
      <dgm:prSet/>
      <dgm:spPr/>
      <dgm:t>
        <a:bodyPr/>
        <a:lstStyle/>
        <a:p>
          <a:endParaRPr lang="ru-RU"/>
        </a:p>
      </dgm:t>
    </dgm:pt>
    <dgm:pt modelId="{BA9F77C9-B72E-4945-B914-868A373BE873}" type="sibTrans" cxnId="{7EC1341F-937D-4F9A-B885-A4F53E0DDD87}">
      <dgm:prSet/>
      <dgm:spPr/>
      <dgm:t>
        <a:bodyPr/>
        <a:lstStyle/>
        <a:p>
          <a:endParaRPr lang="ru-RU"/>
        </a:p>
      </dgm:t>
    </dgm:pt>
    <dgm:pt modelId="{BAA5D8C7-77C5-4B77-98DC-9C31145869CD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эффективность</a:t>
          </a:r>
          <a:endParaRPr lang="ru-RU" dirty="0"/>
        </a:p>
      </dgm:t>
    </dgm:pt>
    <dgm:pt modelId="{68237715-7F99-4D95-A9DF-877BEEEE9E3C}" type="parTrans" cxnId="{CC72ACC6-832E-4F43-93AA-0CC67406C01A}">
      <dgm:prSet/>
      <dgm:spPr/>
      <dgm:t>
        <a:bodyPr/>
        <a:lstStyle/>
        <a:p>
          <a:endParaRPr lang="ru-RU"/>
        </a:p>
      </dgm:t>
    </dgm:pt>
    <dgm:pt modelId="{D17711A5-7C61-47ED-96D5-A5B0A849B2D5}" type="sibTrans" cxnId="{CC72ACC6-832E-4F43-93AA-0CC67406C01A}">
      <dgm:prSet/>
      <dgm:spPr/>
      <dgm:t>
        <a:bodyPr/>
        <a:lstStyle/>
        <a:p>
          <a:endParaRPr lang="ru-RU"/>
        </a:p>
      </dgm:t>
    </dgm:pt>
    <dgm:pt modelId="{CB4B49F6-F166-4AA5-B3B2-D47F97331C78}">
      <dgm:prSet phldrT="[Текст]"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возобновляемость</a:t>
          </a:r>
          <a:endParaRPr lang="ru-RU" dirty="0"/>
        </a:p>
      </dgm:t>
    </dgm:pt>
    <dgm:pt modelId="{602614ED-DBEB-4C81-898F-3C4567E4F554}" type="parTrans" cxnId="{1D85898B-0C62-4234-8B42-D6AD61B2C00E}">
      <dgm:prSet/>
      <dgm:spPr/>
      <dgm:t>
        <a:bodyPr/>
        <a:lstStyle/>
        <a:p>
          <a:endParaRPr lang="ru-RU"/>
        </a:p>
      </dgm:t>
    </dgm:pt>
    <dgm:pt modelId="{3365BF10-E1C2-4EFD-BE56-495F41190CAC}" type="sibTrans" cxnId="{1D85898B-0C62-4234-8B42-D6AD61B2C00E}">
      <dgm:prSet/>
      <dgm:spPr/>
      <dgm:t>
        <a:bodyPr/>
        <a:lstStyle/>
        <a:p>
          <a:endParaRPr lang="ru-RU"/>
        </a:p>
      </dgm:t>
    </dgm:pt>
    <dgm:pt modelId="{C3E7D054-8A8C-484E-BF46-5659DE5D2DB7}" type="pres">
      <dgm:prSet presAssocID="{26D0B5EF-D11A-40ED-9CCF-E76DBF84AF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8F1A75-BD84-4343-9FC1-461A8328B0C7}" type="pres">
      <dgm:prSet presAssocID="{192374AE-54A0-48F5-A575-57CBB2824123}" presName="hierRoot1" presStyleCnt="0"/>
      <dgm:spPr/>
    </dgm:pt>
    <dgm:pt modelId="{FF25AD7F-4A60-42CB-A315-D388F4BF4ED2}" type="pres">
      <dgm:prSet presAssocID="{192374AE-54A0-48F5-A575-57CBB2824123}" presName="composite" presStyleCnt="0"/>
      <dgm:spPr/>
    </dgm:pt>
    <dgm:pt modelId="{4BD7ECFB-007A-4279-B77B-6BA09A1DE0FB}" type="pres">
      <dgm:prSet presAssocID="{192374AE-54A0-48F5-A575-57CBB2824123}" presName="background" presStyleLbl="node0" presStyleIdx="0" presStyleCnt="1"/>
      <dgm:spPr/>
    </dgm:pt>
    <dgm:pt modelId="{DF5B58DA-DBEA-4B80-9452-459B2DADB3D9}" type="pres">
      <dgm:prSet presAssocID="{192374AE-54A0-48F5-A575-57CBB2824123}" presName="text" presStyleLbl="fgAcc0" presStyleIdx="0" presStyleCnt="1" custScaleX="373912" custScaleY="77650">
        <dgm:presLayoutVars>
          <dgm:chPref val="3"/>
        </dgm:presLayoutVars>
      </dgm:prSet>
      <dgm:spPr/>
    </dgm:pt>
    <dgm:pt modelId="{6C37903E-1F06-4107-AC34-D29CD6C25F93}" type="pres">
      <dgm:prSet presAssocID="{192374AE-54A0-48F5-A575-57CBB2824123}" presName="hierChild2" presStyleCnt="0"/>
      <dgm:spPr/>
    </dgm:pt>
    <dgm:pt modelId="{F6E49062-1464-447F-AC9E-32CD4EB77474}" type="pres">
      <dgm:prSet presAssocID="{FCDF8BEE-D2A8-4AAA-AA7A-7E847FF85326}" presName="Name10" presStyleLbl="parChTrans1D2" presStyleIdx="0" presStyleCnt="3"/>
      <dgm:spPr/>
    </dgm:pt>
    <dgm:pt modelId="{CEF42057-851D-4EEE-85D8-76800C687FBC}" type="pres">
      <dgm:prSet presAssocID="{885F0A5A-822C-4CC6-9F53-ACAA3EADF95E}" presName="hierRoot2" presStyleCnt="0"/>
      <dgm:spPr/>
    </dgm:pt>
    <dgm:pt modelId="{CC257A2F-95D9-436D-AAA4-0284B143DA8E}" type="pres">
      <dgm:prSet presAssocID="{885F0A5A-822C-4CC6-9F53-ACAA3EADF95E}" presName="composite2" presStyleCnt="0"/>
      <dgm:spPr/>
    </dgm:pt>
    <dgm:pt modelId="{E02A3A5C-3F5D-4A72-975A-1E42A9A4BC92}" type="pres">
      <dgm:prSet presAssocID="{885F0A5A-822C-4CC6-9F53-ACAA3EADF95E}" presName="background2" presStyleLbl="node2" presStyleIdx="0" presStyleCnt="3"/>
      <dgm:spPr/>
    </dgm:pt>
    <dgm:pt modelId="{17423200-8306-4184-BA85-7CD7D86FFDDF}" type="pres">
      <dgm:prSet presAssocID="{885F0A5A-822C-4CC6-9F53-ACAA3EADF95E}" presName="text2" presStyleLbl="fgAcc2" presStyleIdx="0" presStyleCnt="3" custScaleX="143983" custScaleY="74845">
        <dgm:presLayoutVars>
          <dgm:chPref val="3"/>
        </dgm:presLayoutVars>
      </dgm:prSet>
      <dgm:spPr/>
    </dgm:pt>
    <dgm:pt modelId="{998907B2-7301-436A-A1B0-2B0A79C39E24}" type="pres">
      <dgm:prSet presAssocID="{885F0A5A-822C-4CC6-9F53-ACAA3EADF95E}" presName="hierChild3" presStyleCnt="0"/>
      <dgm:spPr/>
    </dgm:pt>
    <dgm:pt modelId="{52708B35-49CB-4E6C-8377-1F2139070291}" type="pres">
      <dgm:prSet presAssocID="{68237715-7F99-4D95-A9DF-877BEEEE9E3C}" presName="Name10" presStyleLbl="parChTrans1D2" presStyleIdx="1" presStyleCnt="3"/>
      <dgm:spPr/>
    </dgm:pt>
    <dgm:pt modelId="{22BB2EF5-0D81-49DE-A785-E2E9B26E47D7}" type="pres">
      <dgm:prSet presAssocID="{BAA5D8C7-77C5-4B77-98DC-9C31145869CD}" presName="hierRoot2" presStyleCnt="0"/>
      <dgm:spPr/>
    </dgm:pt>
    <dgm:pt modelId="{2EE48AB8-7F03-459B-8E26-EAC1B6C9B87F}" type="pres">
      <dgm:prSet presAssocID="{BAA5D8C7-77C5-4B77-98DC-9C31145869CD}" presName="composite2" presStyleCnt="0"/>
      <dgm:spPr/>
    </dgm:pt>
    <dgm:pt modelId="{E3E5A157-F93B-4871-8C23-92A299DE92FB}" type="pres">
      <dgm:prSet presAssocID="{BAA5D8C7-77C5-4B77-98DC-9C31145869CD}" presName="background2" presStyleLbl="node2" presStyleIdx="1" presStyleCnt="3"/>
      <dgm:spPr/>
    </dgm:pt>
    <dgm:pt modelId="{8415D5D5-1F68-4074-9CF8-226AE97E6A15}" type="pres">
      <dgm:prSet presAssocID="{BAA5D8C7-77C5-4B77-98DC-9C31145869CD}" presName="text2" presStyleLbl="fgAcc2" presStyleIdx="1" presStyleCnt="3" custScaleX="143983" custScaleY="74845">
        <dgm:presLayoutVars>
          <dgm:chPref val="3"/>
        </dgm:presLayoutVars>
      </dgm:prSet>
      <dgm:spPr/>
    </dgm:pt>
    <dgm:pt modelId="{641A67EF-C61C-4C9D-854A-A7788A7346FA}" type="pres">
      <dgm:prSet presAssocID="{BAA5D8C7-77C5-4B77-98DC-9C31145869CD}" presName="hierChild3" presStyleCnt="0"/>
      <dgm:spPr/>
    </dgm:pt>
    <dgm:pt modelId="{B2A7B2AA-20E2-47FD-964F-61BA8F7A3566}" type="pres">
      <dgm:prSet presAssocID="{602614ED-DBEB-4C81-898F-3C4567E4F554}" presName="Name10" presStyleLbl="parChTrans1D2" presStyleIdx="2" presStyleCnt="3"/>
      <dgm:spPr/>
    </dgm:pt>
    <dgm:pt modelId="{AFD325DF-A229-440C-892D-942680A2F501}" type="pres">
      <dgm:prSet presAssocID="{CB4B49F6-F166-4AA5-B3B2-D47F97331C78}" presName="hierRoot2" presStyleCnt="0"/>
      <dgm:spPr/>
    </dgm:pt>
    <dgm:pt modelId="{DA3919EF-2DC4-4B7B-8575-86B712083470}" type="pres">
      <dgm:prSet presAssocID="{CB4B49F6-F166-4AA5-B3B2-D47F97331C78}" presName="composite2" presStyleCnt="0"/>
      <dgm:spPr/>
    </dgm:pt>
    <dgm:pt modelId="{A69FABB3-7D77-4C10-8DEA-DFA42DA230B4}" type="pres">
      <dgm:prSet presAssocID="{CB4B49F6-F166-4AA5-B3B2-D47F97331C78}" presName="background2" presStyleLbl="node2" presStyleIdx="2" presStyleCnt="3"/>
      <dgm:spPr/>
    </dgm:pt>
    <dgm:pt modelId="{92F6685B-293E-440A-8D38-2F0D2ACC50C1}" type="pres">
      <dgm:prSet presAssocID="{CB4B49F6-F166-4AA5-B3B2-D47F97331C78}" presName="text2" presStyleLbl="fgAcc2" presStyleIdx="2" presStyleCnt="3" custScaleX="143983" custScaleY="74845">
        <dgm:presLayoutVars>
          <dgm:chPref val="3"/>
        </dgm:presLayoutVars>
      </dgm:prSet>
      <dgm:spPr/>
    </dgm:pt>
    <dgm:pt modelId="{A4ED1522-6BE2-40D5-846C-B5C9E865F9CA}" type="pres">
      <dgm:prSet presAssocID="{CB4B49F6-F166-4AA5-B3B2-D47F97331C78}" presName="hierChild3" presStyleCnt="0"/>
      <dgm:spPr/>
    </dgm:pt>
  </dgm:ptLst>
  <dgm:cxnLst>
    <dgm:cxn modelId="{6C3D110A-C6A3-4BDB-86BB-84CB1F57CBBA}" type="presOf" srcId="{885F0A5A-822C-4CC6-9F53-ACAA3EADF95E}" destId="{17423200-8306-4184-BA85-7CD7D86FFDDF}" srcOrd="0" destOrd="0" presId="urn:microsoft.com/office/officeart/2005/8/layout/hierarchy1"/>
    <dgm:cxn modelId="{D91F9E16-B2CE-4B72-A84B-50E059D8E42A}" srcId="{26D0B5EF-D11A-40ED-9CCF-E76DBF84AF41}" destId="{192374AE-54A0-48F5-A575-57CBB2824123}" srcOrd="0" destOrd="0" parTransId="{2718710B-97C1-41C2-B7A0-52823754F02A}" sibTransId="{9A49F949-19B6-4F99-A810-903D61659B58}"/>
    <dgm:cxn modelId="{7EC1341F-937D-4F9A-B885-A4F53E0DDD87}" srcId="{192374AE-54A0-48F5-A575-57CBB2824123}" destId="{885F0A5A-822C-4CC6-9F53-ACAA3EADF95E}" srcOrd="0" destOrd="0" parTransId="{FCDF8BEE-D2A8-4AAA-AA7A-7E847FF85326}" sibTransId="{BA9F77C9-B72E-4945-B914-868A373BE873}"/>
    <dgm:cxn modelId="{E5F16A3F-BF64-4DA6-97B1-7BFC53752136}" type="presOf" srcId="{FCDF8BEE-D2A8-4AAA-AA7A-7E847FF85326}" destId="{F6E49062-1464-447F-AC9E-32CD4EB77474}" srcOrd="0" destOrd="0" presId="urn:microsoft.com/office/officeart/2005/8/layout/hierarchy1"/>
    <dgm:cxn modelId="{1B372375-AB80-49C0-B65D-ECB3F6D618C2}" type="presOf" srcId="{26D0B5EF-D11A-40ED-9CCF-E76DBF84AF41}" destId="{C3E7D054-8A8C-484E-BF46-5659DE5D2DB7}" srcOrd="0" destOrd="0" presId="urn:microsoft.com/office/officeart/2005/8/layout/hierarchy1"/>
    <dgm:cxn modelId="{EB83C484-6840-404C-8F33-FF9B1D40F5D3}" type="presOf" srcId="{CB4B49F6-F166-4AA5-B3B2-D47F97331C78}" destId="{92F6685B-293E-440A-8D38-2F0D2ACC50C1}" srcOrd="0" destOrd="0" presId="urn:microsoft.com/office/officeart/2005/8/layout/hierarchy1"/>
    <dgm:cxn modelId="{1D85898B-0C62-4234-8B42-D6AD61B2C00E}" srcId="{192374AE-54A0-48F5-A575-57CBB2824123}" destId="{CB4B49F6-F166-4AA5-B3B2-D47F97331C78}" srcOrd="2" destOrd="0" parTransId="{602614ED-DBEB-4C81-898F-3C4567E4F554}" sibTransId="{3365BF10-E1C2-4EFD-BE56-495F41190CAC}"/>
    <dgm:cxn modelId="{B1C6BD98-71FC-452C-987F-0AA82BB01940}" type="presOf" srcId="{68237715-7F99-4D95-A9DF-877BEEEE9E3C}" destId="{52708B35-49CB-4E6C-8377-1F2139070291}" srcOrd="0" destOrd="0" presId="urn:microsoft.com/office/officeart/2005/8/layout/hierarchy1"/>
    <dgm:cxn modelId="{406B8DBC-DCAE-470A-BCD4-63CF82F8ADCA}" type="presOf" srcId="{BAA5D8C7-77C5-4B77-98DC-9C31145869CD}" destId="{8415D5D5-1F68-4074-9CF8-226AE97E6A15}" srcOrd="0" destOrd="0" presId="urn:microsoft.com/office/officeart/2005/8/layout/hierarchy1"/>
    <dgm:cxn modelId="{CC72ACC6-832E-4F43-93AA-0CC67406C01A}" srcId="{192374AE-54A0-48F5-A575-57CBB2824123}" destId="{BAA5D8C7-77C5-4B77-98DC-9C31145869CD}" srcOrd="1" destOrd="0" parTransId="{68237715-7F99-4D95-A9DF-877BEEEE9E3C}" sibTransId="{D17711A5-7C61-47ED-96D5-A5B0A849B2D5}"/>
    <dgm:cxn modelId="{56E1A8C8-1B8E-4F1F-A959-F740BB0B2D3C}" type="presOf" srcId="{602614ED-DBEB-4C81-898F-3C4567E4F554}" destId="{B2A7B2AA-20E2-47FD-964F-61BA8F7A3566}" srcOrd="0" destOrd="0" presId="urn:microsoft.com/office/officeart/2005/8/layout/hierarchy1"/>
    <dgm:cxn modelId="{F6CC7EE5-8CE0-4038-A5E2-2821AA32DBAF}" type="presOf" srcId="{192374AE-54A0-48F5-A575-57CBB2824123}" destId="{DF5B58DA-DBEA-4B80-9452-459B2DADB3D9}" srcOrd="0" destOrd="0" presId="urn:microsoft.com/office/officeart/2005/8/layout/hierarchy1"/>
    <dgm:cxn modelId="{488BDEA2-3D42-4A8D-84E6-6AC0E45012E8}" type="presParOf" srcId="{C3E7D054-8A8C-484E-BF46-5659DE5D2DB7}" destId="{028F1A75-BD84-4343-9FC1-461A8328B0C7}" srcOrd="0" destOrd="0" presId="urn:microsoft.com/office/officeart/2005/8/layout/hierarchy1"/>
    <dgm:cxn modelId="{5DA37493-AA23-403F-817F-EF4A36A4397D}" type="presParOf" srcId="{028F1A75-BD84-4343-9FC1-461A8328B0C7}" destId="{FF25AD7F-4A60-42CB-A315-D388F4BF4ED2}" srcOrd="0" destOrd="0" presId="urn:microsoft.com/office/officeart/2005/8/layout/hierarchy1"/>
    <dgm:cxn modelId="{E45BB17D-3215-4239-AE31-B1AE8315F0EE}" type="presParOf" srcId="{FF25AD7F-4A60-42CB-A315-D388F4BF4ED2}" destId="{4BD7ECFB-007A-4279-B77B-6BA09A1DE0FB}" srcOrd="0" destOrd="0" presId="urn:microsoft.com/office/officeart/2005/8/layout/hierarchy1"/>
    <dgm:cxn modelId="{65C155B0-0335-4BCB-9E98-155239D8131B}" type="presParOf" srcId="{FF25AD7F-4A60-42CB-A315-D388F4BF4ED2}" destId="{DF5B58DA-DBEA-4B80-9452-459B2DADB3D9}" srcOrd="1" destOrd="0" presId="urn:microsoft.com/office/officeart/2005/8/layout/hierarchy1"/>
    <dgm:cxn modelId="{EE04D8E1-B802-427E-B0C0-4774FE557B5B}" type="presParOf" srcId="{028F1A75-BD84-4343-9FC1-461A8328B0C7}" destId="{6C37903E-1F06-4107-AC34-D29CD6C25F93}" srcOrd="1" destOrd="0" presId="urn:microsoft.com/office/officeart/2005/8/layout/hierarchy1"/>
    <dgm:cxn modelId="{F8C7E503-E358-46E8-B0E8-C862887DD886}" type="presParOf" srcId="{6C37903E-1F06-4107-AC34-D29CD6C25F93}" destId="{F6E49062-1464-447F-AC9E-32CD4EB77474}" srcOrd="0" destOrd="0" presId="urn:microsoft.com/office/officeart/2005/8/layout/hierarchy1"/>
    <dgm:cxn modelId="{D6E56A58-8C32-466B-B59D-3C0B9DDC5572}" type="presParOf" srcId="{6C37903E-1F06-4107-AC34-D29CD6C25F93}" destId="{CEF42057-851D-4EEE-85D8-76800C687FBC}" srcOrd="1" destOrd="0" presId="urn:microsoft.com/office/officeart/2005/8/layout/hierarchy1"/>
    <dgm:cxn modelId="{11107AEA-625B-4C42-B482-DF11CEABF139}" type="presParOf" srcId="{CEF42057-851D-4EEE-85D8-76800C687FBC}" destId="{CC257A2F-95D9-436D-AAA4-0284B143DA8E}" srcOrd="0" destOrd="0" presId="urn:microsoft.com/office/officeart/2005/8/layout/hierarchy1"/>
    <dgm:cxn modelId="{50036451-AD6D-44D9-B652-F52F76472D28}" type="presParOf" srcId="{CC257A2F-95D9-436D-AAA4-0284B143DA8E}" destId="{E02A3A5C-3F5D-4A72-975A-1E42A9A4BC92}" srcOrd="0" destOrd="0" presId="urn:microsoft.com/office/officeart/2005/8/layout/hierarchy1"/>
    <dgm:cxn modelId="{24778785-6AE2-4A73-8F9F-103E3630E440}" type="presParOf" srcId="{CC257A2F-95D9-436D-AAA4-0284B143DA8E}" destId="{17423200-8306-4184-BA85-7CD7D86FFDDF}" srcOrd="1" destOrd="0" presId="urn:microsoft.com/office/officeart/2005/8/layout/hierarchy1"/>
    <dgm:cxn modelId="{11A3EBF2-A138-4AEB-B829-A16048D1CECE}" type="presParOf" srcId="{CEF42057-851D-4EEE-85D8-76800C687FBC}" destId="{998907B2-7301-436A-A1B0-2B0A79C39E24}" srcOrd="1" destOrd="0" presId="urn:microsoft.com/office/officeart/2005/8/layout/hierarchy1"/>
    <dgm:cxn modelId="{87C8416D-E096-47E6-A6B8-5987E522E8CF}" type="presParOf" srcId="{6C37903E-1F06-4107-AC34-D29CD6C25F93}" destId="{52708B35-49CB-4E6C-8377-1F2139070291}" srcOrd="2" destOrd="0" presId="urn:microsoft.com/office/officeart/2005/8/layout/hierarchy1"/>
    <dgm:cxn modelId="{709F0083-18EE-48EE-92C6-9B750AB6C975}" type="presParOf" srcId="{6C37903E-1F06-4107-AC34-D29CD6C25F93}" destId="{22BB2EF5-0D81-49DE-A785-E2E9B26E47D7}" srcOrd="3" destOrd="0" presId="urn:microsoft.com/office/officeart/2005/8/layout/hierarchy1"/>
    <dgm:cxn modelId="{4C4ADE8D-13D7-4BD6-AACA-FB0234A456D2}" type="presParOf" srcId="{22BB2EF5-0D81-49DE-A785-E2E9B26E47D7}" destId="{2EE48AB8-7F03-459B-8E26-EAC1B6C9B87F}" srcOrd="0" destOrd="0" presId="urn:microsoft.com/office/officeart/2005/8/layout/hierarchy1"/>
    <dgm:cxn modelId="{BA086896-235F-41A0-9104-344C6CC0459F}" type="presParOf" srcId="{2EE48AB8-7F03-459B-8E26-EAC1B6C9B87F}" destId="{E3E5A157-F93B-4871-8C23-92A299DE92FB}" srcOrd="0" destOrd="0" presId="urn:microsoft.com/office/officeart/2005/8/layout/hierarchy1"/>
    <dgm:cxn modelId="{7F0E1697-2A68-45B2-8AB7-E8952EE3B37E}" type="presParOf" srcId="{2EE48AB8-7F03-459B-8E26-EAC1B6C9B87F}" destId="{8415D5D5-1F68-4074-9CF8-226AE97E6A15}" srcOrd="1" destOrd="0" presId="urn:microsoft.com/office/officeart/2005/8/layout/hierarchy1"/>
    <dgm:cxn modelId="{7A9525C3-5C0F-4F7A-9A5C-7260B2FDD010}" type="presParOf" srcId="{22BB2EF5-0D81-49DE-A785-E2E9B26E47D7}" destId="{641A67EF-C61C-4C9D-854A-A7788A7346FA}" srcOrd="1" destOrd="0" presId="urn:microsoft.com/office/officeart/2005/8/layout/hierarchy1"/>
    <dgm:cxn modelId="{2098EFE5-64FC-48DC-AAF1-86B0F3C65E37}" type="presParOf" srcId="{6C37903E-1F06-4107-AC34-D29CD6C25F93}" destId="{B2A7B2AA-20E2-47FD-964F-61BA8F7A3566}" srcOrd="4" destOrd="0" presId="urn:microsoft.com/office/officeart/2005/8/layout/hierarchy1"/>
    <dgm:cxn modelId="{4040476E-DE94-427A-94B6-0DCE297539CE}" type="presParOf" srcId="{6C37903E-1F06-4107-AC34-D29CD6C25F93}" destId="{AFD325DF-A229-440C-892D-942680A2F501}" srcOrd="5" destOrd="0" presId="urn:microsoft.com/office/officeart/2005/8/layout/hierarchy1"/>
    <dgm:cxn modelId="{89EEDBED-3AC8-4E84-AC1B-9EBA777BF1F5}" type="presParOf" srcId="{AFD325DF-A229-440C-892D-942680A2F501}" destId="{DA3919EF-2DC4-4B7B-8575-86B712083470}" srcOrd="0" destOrd="0" presId="urn:microsoft.com/office/officeart/2005/8/layout/hierarchy1"/>
    <dgm:cxn modelId="{D1618EF6-01C9-43BA-B821-4CADDCC8BFA6}" type="presParOf" srcId="{DA3919EF-2DC4-4B7B-8575-86B712083470}" destId="{A69FABB3-7D77-4C10-8DEA-DFA42DA230B4}" srcOrd="0" destOrd="0" presId="urn:microsoft.com/office/officeart/2005/8/layout/hierarchy1"/>
    <dgm:cxn modelId="{9C66E3D5-0F12-4DA4-8335-F459E28C8427}" type="presParOf" srcId="{DA3919EF-2DC4-4B7B-8575-86B712083470}" destId="{92F6685B-293E-440A-8D38-2F0D2ACC50C1}" srcOrd="1" destOrd="0" presId="urn:microsoft.com/office/officeart/2005/8/layout/hierarchy1"/>
    <dgm:cxn modelId="{E190CD85-37D5-41E4-ABC3-51CACC670854}" type="presParOf" srcId="{AFD325DF-A229-440C-892D-942680A2F501}" destId="{A4ED1522-6BE2-40D5-846C-B5C9E865F9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7881C080-83A9-478F-95B2-A60201930975}" type="doc">
      <dgm:prSet loTypeId="urn:microsoft.com/office/officeart/2005/8/layout/hierarchy1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B447CDA-A63D-4D44-B721-F8FA702640BC}">
      <dgm:prSet phldrT="[Текст]" custT="1"/>
      <dgm:spPr/>
      <dgm:t>
        <a:bodyPr/>
        <a:lstStyle/>
        <a:p>
          <a:r>
            <a:rPr lang="ru-RU" sz="2100" dirty="0">
              <a:latin typeface="Times New Roman" pitchFamily="18" charset="0"/>
              <a:cs typeface="Times New Roman" pitchFamily="18" charset="0"/>
            </a:rPr>
            <a:t>Микроводоросли</a:t>
          </a:r>
          <a:r>
            <a:rPr lang="en-US" sz="21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100" i="1" dirty="0" err="1">
              <a:latin typeface="Times New Roman" pitchFamily="18" charset="0"/>
              <a:cs typeface="Times New Roman" pitchFamily="18" charset="0"/>
            </a:rPr>
            <a:t>Ch</a:t>
          </a:r>
          <a:r>
            <a:rPr lang="ru-RU" sz="2100" i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100" i="1" dirty="0">
              <a:latin typeface="Times New Roman" pitchFamily="18" charset="0"/>
              <a:cs typeface="Times New Roman" pitchFamily="18" charset="0"/>
            </a:rPr>
            <a:t>r</a:t>
          </a:r>
          <a:r>
            <a:rPr lang="ru-RU" sz="2100" i="1" dirty="0" err="1">
              <a:latin typeface="Times New Roman" pitchFamily="18" charset="0"/>
              <a:cs typeface="Times New Roman" pitchFamily="18" charset="0"/>
            </a:rPr>
            <a:t>einhardtii</a:t>
          </a:r>
          <a:r>
            <a:rPr lang="en-US" sz="2100" dirty="0">
              <a:latin typeface="Times New Roman" pitchFamily="18" charset="0"/>
              <a:cs typeface="Times New Roman" pitchFamily="18" charset="0"/>
            </a:rPr>
            <a:t>)</a:t>
          </a:r>
          <a:r>
            <a:rPr lang="ru-RU" sz="21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синтезируют две </a:t>
          </a:r>
          <a:r>
            <a:rPr lang="ru-RU" sz="2100" dirty="0" err="1">
              <a:latin typeface="Times New Roman" pitchFamily="18" charset="0"/>
              <a:cs typeface="Times New Roman" pitchFamily="18" charset="0"/>
            </a:rPr>
            <a:t>Фд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-зависимые </a:t>
          </a:r>
          <a:r>
            <a:rPr lang="ru-RU" sz="2100" dirty="0" err="1">
              <a:latin typeface="Times New Roman" pitchFamily="18" charset="0"/>
              <a:cs typeface="Times New Roman" pitchFamily="18" charset="0"/>
            </a:rPr>
            <a:t>гидрогеназы</a:t>
          </a:r>
          <a:endParaRPr lang="ru-RU" sz="2100" dirty="0"/>
        </a:p>
      </dgm:t>
    </dgm:pt>
    <dgm:pt modelId="{2F4442E4-479D-424B-BC66-F404ECABED26}" type="parTrans" cxnId="{C9FAC99C-6277-43E8-9EF7-D2C2BFE1ED27}">
      <dgm:prSet/>
      <dgm:spPr/>
      <dgm:t>
        <a:bodyPr/>
        <a:lstStyle/>
        <a:p>
          <a:endParaRPr lang="ru-RU" sz="2100"/>
        </a:p>
      </dgm:t>
    </dgm:pt>
    <dgm:pt modelId="{88864F38-E518-4255-91AA-7C650DCC12E5}" type="sibTrans" cxnId="{C9FAC99C-6277-43E8-9EF7-D2C2BFE1ED27}">
      <dgm:prSet/>
      <dgm:spPr/>
      <dgm:t>
        <a:bodyPr/>
        <a:lstStyle/>
        <a:p>
          <a:endParaRPr lang="ru-RU" sz="2100"/>
        </a:p>
      </dgm:t>
    </dgm:pt>
    <dgm:pt modelId="{227885EA-0AE2-4354-88EB-A3AAA0BDBE96}">
      <dgm:prSet phldrT="[Текст]" custT="1"/>
      <dgm:spPr/>
      <dgm:t>
        <a:bodyPr/>
        <a:lstStyle/>
        <a:p>
          <a:r>
            <a:rPr lang="ru-RU" sz="2100" i="1" dirty="0">
              <a:latin typeface="Times New Roman" pitchFamily="18" charset="0"/>
              <a:cs typeface="Times New Roman" pitchFamily="18" charset="0"/>
            </a:rPr>
            <a:t>hud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A1</a:t>
          </a:r>
          <a:endParaRPr lang="ru-RU" sz="2100" dirty="0"/>
        </a:p>
      </dgm:t>
    </dgm:pt>
    <dgm:pt modelId="{5922918C-0D75-4DC8-BF9A-D3728069B5DD}" type="parTrans" cxnId="{BC9B5F7E-EA90-4FEA-8C82-CE11A8E551BF}">
      <dgm:prSet/>
      <dgm:spPr/>
      <dgm:t>
        <a:bodyPr/>
        <a:lstStyle/>
        <a:p>
          <a:endParaRPr lang="ru-RU" sz="2100"/>
        </a:p>
      </dgm:t>
    </dgm:pt>
    <dgm:pt modelId="{97D95947-2DEE-429A-B7B2-0CAAE5EB1487}" type="sibTrans" cxnId="{BC9B5F7E-EA90-4FEA-8C82-CE11A8E551BF}">
      <dgm:prSet/>
      <dgm:spPr/>
      <dgm:t>
        <a:bodyPr/>
        <a:lstStyle/>
        <a:p>
          <a:endParaRPr lang="ru-RU" sz="2100"/>
        </a:p>
      </dgm:t>
    </dgm:pt>
    <dgm:pt modelId="{C30E2150-2F67-407A-81DB-61670CA9FBBC}">
      <dgm:prSet phldrT="[Текст]" custT="1"/>
      <dgm:spPr/>
      <dgm:t>
        <a:bodyPr/>
        <a:lstStyle/>
        <a:p>
          <a:r>
            <a:rPr lang="ru-RU" sz="2100" i="1" dirty="0">
              <a:latin typeface="Times New Roman" pitchFamily="18" charset="0"/>
              <a:cs typeface="Times New Roman" pitchFamily="18" charset="0"/>
            </a:rPr>
            <a:t>hud</a:t>
          </a:r>
          <a:r>
            <a:rPr lang="ru-RU" sz="2100" dirty="0">
              <a:latin typeface="Times New Roman" pitchFamily="18" charset="0"/>
              <a:cs typeface="Times New Roman" pitchFamily="18" charset="0"/>
            </a:rPr>
            <a:t>A2</a:t>
          </a:r>
          <a:endParaRPr lang="ru-RU" sz="2100" dirty="0"/>
        </a:p>
      </dgm:t>
    </dgm:pt>
    <dgm:pt modelId="{07422E2F-BB38-47EC-9EA0-31AE771CDF33}" type="parTrans" cxnId="{44DEE150-EF51-49C3-A2AB-94DF6B390DA7}">
      <dgm:prSet/>
      <dgm:spPr/>
      <dgm:t>
        <a:bodyPr/>
        <a:lstStyle/>
        <a:p>
          <a:endParaRPr lang="ru-RU" sz="2100"/>
        </a:p>
      </dgm:t>
    </dgm:pt>
    <dgm:pt modelId="{496ABB9B-BB6A-4F44-9F2F-C37345597914}" type="sibTrans" cxnId="{44DEE150-EF51-49C3-A2AB-94DF6B390DA7}">
      <dgm:prSet/>
      <dgm:spPr/>
      <dgm:t>
        <a:bodyPr/>
        <a:lstStyle/>
        <a:p>
          <a:endParaRPr lang="ru-RU" sz="2100"/>
        </a:p>
      </dgm:t>
    </dgm:pt>
    <dgm:pt modelId="{4DAF88DE-D822-4C6B-8A43-2B8D33F6B173}" type="pres">
      <dgm:prSet presAssocID="{7881C080-83A9-478F-95B2-A602019309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CFFA23-CA6C-4DE9-BDF4-D723F71B3811}" type="pres">
      <dgm:prSet presAssocID="{BB447CDA-A63D-4D44-B721-F8FA702640BC}" presName="hierRoot1" presStyleCnt="0"/>
      <dgm:spPr/>
    </dgm:pt>
    <dgm:pt modelId="{664958E2-7B2C-4FB5-A892-21CCB54C3A13}" type="pres">
      <dgm:prSet presAssocID="{BB447CDA-A63D-4D44-B721-F8FA702640BC}" presName="composite" presStyleCnt="0"/>
      <dgm:spPr/>
    </dgm:pt>
    <dgm:pt modelId="{F6E61777-4716-47B4-BFB6-612CC98E2707}" type="pres">
      <dgm:prSet presAssocID="{BB447CDA-A63D-4D44-B721-F8FA702640BC}" presName="background" presStyleLbl="node0" presStyleIdx="0" presStyleCnt="1"/>
      <dgm:spPr/>
    </dgm:pt>
    <dgm:pt modelId="{67D9B2CE-B36F-4D5F-A91A-1BAE61ECE9C4}" type="pres">
      <dgm:prSet presAssocID="{BB447CDA-A63D-4D44-B721-F8FA702640BC}" presName="text" presStyleLbl="fgAcc0" presStyleIdx="0" presStyleCnt="1" custScaleX="690566">
        <dgm:presLayoutVars>
          <dgm:chPref val="3"/>
        </dgm:presLayoutVars>
      </dgm:prSet>
      <dgm:spPr/>
    </dgm:pt>
    <dgm:pt modelId="{F8DF5514-8ABA-43AF-B058-504486157FD6}" type="pres">
      <dgm:prSet presAssocID="{BB447CDA-A63D-4D44-B721-F8FA702640BC}" presName="hierChild2" presStyleCnt="0"/>
      <dgm:spPr/>
    </dgm:pt>
    <dgm:pt modelId="{3AE4078E-56BB-47FA-9ABC-6D60CE3E5845}" type="pres">
      <dgm:prSet presAssocID="{5922918C-0D75-4DC8-BF9A-D3728069B5DD}" presName="Name10" presStyleLbl="parChTrans1D2" presStyleIdx="0" presStyleCnt="2"/>
      <dgm:spPr/>
    </dgm:pt>
    <dgm:pt modelId="{FBDB7C00-D54E-47B9-AF92-A2BC02310B79}" type="pres">
      <dgm:prSet presAssocID="{227885EA-0AE2-4354-88EB-A3AAA0BDBE96}" presName="hierRoot2" presStyleCnt="0"/>
      <dgm:spPr/>
    </dgm:pt>
    <dgm:pt modelId="{A6B0702F-0E78-4C85-AB01-7CEDA334CC65}" type="pres">
      <dgm:prSet presAssocID="{227885EA-0AE2-4354-88EB-A3AAA0BDBE96}" presName="composite2" presStyleCnt="0"/>
      <dgm:spPr/>
    </dgm:pt>
    <dgm:pt modelId="{3FE69207-4D6F-4468-8134-6FEF3951685C}" type="pres">
      <dgm:prSet presAssocID="{227885EA-0AE2-4354-88EB-A3AAA0BDBE96}" presName="background2" presStyleLbl="node2" presStyleIdx="0" presStyleCnt="2"/>
      <dgm:spPr/>
    </dgm:pt>
    <dgm:pt modelId="{624C1179-7372-463B-AE58-1D7F54054A23}" type="pres">
      <dgm:prSet presAssocID="{227885EA-0AE2-4354-88EB-A3AAA0BDBE96}" presName="text2" presStyleLbl="fgAcc2" presStyleIdx="0" presStyleCnt="2" custScaleX="223537" custScaleY="94332" custLinFactNeighborX="-30591" custLinFactNeighborY="-2666">
        <dgm:presLayoutVars>
          <dgm:chPref val="3"/>
        </dgm:presLayoutVars>
      </dgm:prSet>
      <dgm:spPr/>
    </dgm:pt>
    <dgm:pt modelId="{CD4AF330-8346-4ED1-BE42-5C12D24F7423}" type="pres">
      <dgm:prSet presAssocID="{227885EA-0AE2-4354-88EB-A3AAA0BDBE96}" presName="hierChild3" presStyleCnt="0"/>
      <dgm:spPr/>
    </dgm:pt>
    <dgm:pt modelId="{58CFD33D-8537-4C5B-86AA-A98DA56718C9}" type="pres">
      <dgm:prSet presAssocID="{07422E2F-BB38-47EC-9EA0-31AE771CDF33}" presName="Name10" presStyleLbl="parChTrans1D2" presStyleIdx="1" presStyleCnt="2"/>
      <dgm:spPr/>
    </dgm:pt>
    <dgm:pt modelId="{B9FF9ECF-2A55-435B-BA9F-B46F3C1E7CBF}" type="pres">
      <dgm:prSet presAssocID="{C30E2150-2F67-407A-81DB-61670CA9FBBC}" presName="hierRoot2" presStyleCnt="0"/>
      <dgm:spPr/>
    </dgm:pt>
    <dgm:pt modelId="{4E3BC64E-9BEA-44B3-AD51-A3A51C5061E1}" type="pres">
      <dgm:prSet presAssocID="{C30E2150-2F67-407A-81DB-61670CA9FBBC}" presName="composite2" presStyleCnt="0"/>
      <dgm:spPr/>
    </dgm:pt>
    <dgm:pt modelId="{A198F206-2A82-41CB-BF42-6512B137D00E}" type="pres">
      <dgm:prSet presAssocID="{C30E2150-2F67-407A-81DB-61670CA9FBBC}" presName="background2" presStyleLbl="node2" presStyleIdx="1" presStyleCnt="2"/>
      <dgm:spPr/>
    </dgm:pt>
    <dgm:pt modelId="{EBE3E79B-4F2D-45CC-A565-A66D55F631F2}" type="pres">
      <dgm:prSet presAssocID="{C30E2150-2F67-407A-81DB-61670CA9FBBC}" presName="text2" presStyleLbl="fgAcc2" presStyleIdx="1" presStyleCnt="2" custScaleX="223537" custScaleY="94332" custLinFactNeighborX="25519" custLinFactNeighborY="-2666">
        <dgm:presLayoutVars>
          <dgm:chPref val="3"/>
        </dgm:presLayoutVars>
      </dgm:prSet>
      <dgm:spPr/>
    </dgm:pt>
    <dgm:pt modelId="{23405CF5-13D8-4FB5-8B5A-FB910E371636}" type="pres">
      <dgm:prSet presAssocID="{C30E2150-2F67-407A-81DB-61670CA9FBBC}" presName="hierChild3" presStyleCnt="0"/>
      <dgm:spPr/>
    </dgm:pt>
  </dgm:ptLst>
  <dgm:cxnLst>
    <dgm:cxn modelId="{69246D08-9BF2-4B89-AD41-547D27254079}" type="presOf" srcId="{5922918C-0D75-4DC8-BF9A-D3728069B5DD}" destId="{3AE4078E-56BB-47FA-9ABC-6D60CE3E5845}" srcOrd="0" destOrd="0" presId="urn:microsoft.com/office/officeart/2005/8/layout/hierarchy1"/>
    <dgm:cxn modelId="{F8C66A23-EFB8-4E1D-8835-6E18BBDDB9AF}" type="presOf" srcId="{C30E2150-2F67-407A-81DB-61670CA9FBBC}" destId="{EBE3E79B-4F2D-45CC-A565-A66D55F631F2}" srcOrd="0" destOrd="0" presId="urn:microsoft.com/office/officeart/2005/8/layout/hierarchy1"/>
    <dgm:cxn modelId="{50E32A2C-FB4C-4A27-9989-29ED6E48780C}" type="presOf" srcId="{07422E2F-BB38-47EC-9EA0-31AE771CDF33}" destId="{58CFD33D-8537-4C5B-86AA-A98DA56718C9}" srcOrd="0" destOrd="0" presId="urn:microsoft.com/office/officeart/2005/8/layout/hierarchy1"/>
    <dgm:cxn modelId="{186A0F40-556A-4EEF-AD97-1C2AC1CCED47}" type="presOf" srcId="{BB447CDA-A63D-4D44-B721-F8FA702640BC}" destId="{67D9B2CE-B36F-4D5F-A91A-1BAE61ECE9C4}" srcOrd="0" destOrd="0" presId="urn:microsoft.com/office/officeart/2005/8/layout/hierarchy1"/>
    <dgm:cxn modelId="{44DEE150-EF51-49C3-A2AB-94DF6B390DA7}" srcId="{BB447CDA-A63D-4D44-B721-F8FA702640BC}" destId="{C30E2150-2F67-407A-81DB-61670CA9FBBC}" srcOrd="1" destOrd="0" parTransId="{07422E2F-BB38-47EC-9EA0-31AE771CDF33}" sibTransId="{496ABB9B-BB6A-4F44-9F2F-C37345597914}"/>
    <dgm:cxn modelId="{BC9B5F7E-EA90-4FEA-8C82-CE11A8E551BF}" srcId="{BB447CDA-A63D-4D44-B721-F8FA702640BC}" destId="{227885EA-0AE2-4354-88EB-A3AAA0BDBE96}" srcOrd="0" destOrd="0" parTransId="{5922918C-0D75-4DC8-BF9A-D3728069B5DD}" sibTransId="{97D95947-2DEE-429A-B7B2-0CAAE5EB1487}"/>
    <dgm:cxn modelId="{C9FAC99C-6277-43E8-9EF7-D2C2BFE1ED27}" srcId="{7881C080-83A9-478F-95B2-A60201930975}" destId="{BB447CDA-A63D-4D44-B721-F8FA702640BC}" srcOrd="0" destOrd="0" parTransId="{2F4442E4-479D-424B-BC66-F404ECABED26}" sibTransId="{88864F38-E518-4255-91AA-7C650DCC12E5}"/>
    <dgm:cxn modelId="{22B9C0E5-7D8F-44C5-9FDC-6D0E2191A693}" type="presOf" srcId="{227885EA-0AE2-4354-88EB-A3AAA0BDBE96}" destId="{624C1179-7372-463B-AE58-1D7F54054A23}" srcOrd="0" destOrd="0" presId="urn:microsoft.com/office/officeart/2005/8/layout/hierarchy1"/>
    <dgm:cxn modelId="{8C5259EE-7671-4565-B27A-298469305423}" type="presOf" srcId="{7881C080-83A9-478F-95B2-A60201930975}" destId="{4DAF88DE-D822-4C6B-8A43-2B8D33F6B173}" srcOrd="0" destOrd="0" presId="urn:microsoft.com/office/officeart/2005/8/layout/hierarchy1"/>
    <dgm:cxn modelId="{443ABF1C-55CC-4D3C-B043-2CECA7B71C12}" type="presParOf" srcId="{4DAF88DE-D822-4C6B-8A43-2B8D33F6B173}" destId="{FBCFFA23-CA6C-4DE9-BDF4-D723F71B3811}" srcOrd="0" destOrd="0" presId="urn:microsoft.com/office/officeart/2005/8/layout/hierarchy1"/>
    <dgm:cxn modelId="{48CCFDC7-2A08-4E1D-A56F-FF6A37069BC2}" type="presParOf" srcId="{FBCFFA23-CA6C-4DE9-BDF4-D723F71B3811}" destId="{664958E2-7B2C-4FB5-A892-21CCB54C3A13}" srcOrd="0" destOrd="0" presId="urn:microsoft.com/office/officeart/2005/8/layout/hierarchy1"/>
    <dgm:cxn modelId="{0BB5F709-E5A2-4C19-834D-055BB83D9C29}" type="presParOf" srcId="{664958E2-7B2C-4FB5-A892-21CCB54C3A13}" destId="{F6E61777-4716-47B4-BFB6-612CC98E2707}" srcOrd="0" destOrd="0" presId="urn:microsoft.com/office/officeart/2005/8/layout/hierarchy1"/>
    <dgm:cxn modelId="{6FFB25AC-5F4B-4B1C-839B-DF8456C49ABD}" type="presParOf" srcId="{664958E2-7B2C-4FB5-A892-21CCB54C3A13}" destId="{67D9B2CE-B36F-4D5F-A91A-1BAE61ECE9C4}" srcOrd="1" destOrd="0" presId="urn:microsoft.com/office/officeart/2005/8/layout/hierarchy1"/>
    <dgm:cxn modelId="{6666C9B7-6EB9-40DA-AF93-1622CBB9D9FF}" type="presParOf" srcId="{FBCFFA23-CA6C-4DE9-BDF4-D723F71B3811}" destId="{F8DF5514-8ABA-43AF-B058-504486157FD6}" srcOrd="1" destOrd="0" presId="urn:microsoft.com/office/officeart/2005/8/layout/hierarchy1"/>
    <dgm:cxn modelId="{0D25F8AB-BE5C-49EE-8792-5D9ECAF04514}" type="presParOf" srcId="{F8DF5514-8ABA-43AF-B058-504486157FD6}" destId="{3AE4078E-56BB-47FA-9ABC-6D60CE3E5845}" srcOrd="0" destOrd="0" presId="urn:microsoft.com/office/officeart/2005/8/layout/hierarchy1"/>
    <dgm:cxn modelId="{8FF73DFC-D461-4E3D-80BA-BAB08B2391E8}" type="presParOf" srcId="{F8DF5514-8ABA-43AF-B058-504486157FD6}" destId="{FBDB7C00-D54E-47B9-AF92-A2BC02310B79}" srcOrd="1" destOrd="0" presId="urn:microsoft.com/office/officeart/2005/8/layout/hierarchy1"/>
    <dgm:cxn modelId="{DF2AC520-770A-4355-BCE7-391D425E3A4E}" type="presParOf" srcId="{FBDB7C00-D54E-47B9-AF92-A2BC02310B79}" destId="{A6B0702F-0E78-4C85-AB01-7CEDA334CC65}" srcOrd="0" destOrd="0" presId="urn:microsoft.com/office/officeart/2005/8/layout/hierarchy1"/>
    <dgm:cxn modelId="{E9F089A6-3E38-41B6-B94E-4E5AB0E02AF0}" type="presParOf" srcId="{A6B0702F-0E78-4C85-AB01-7CEDA334CC65}" destId="{3FE69207-4D6F-4468-8134-6FEF3951685C}" srcOrd="0" destOrd="0" presId="urn:microsoft.com/office/officeart/2005/8/layout/hierarchy1"/>
    <dgm:cxn modelId="{BCB0D5AD-E09B-434D-B611-784F3A4868BD}" type="presParOf" srcId="{A6B0702F-0E78-4C85-AB01-7CEDA334CC65}" destId="{624C1179-7372-463B-AE58-1D7F54054A23}" srcOrd="1" destOrd="0" presId="urn:microsoft.com/office/officeart/2005/8/layout/hierarchy1"/>
    <dgm:cxn modelId="{FED9E28A-3A04-47FF-A40A-B651EF6CE91F}" type="presParOf" srcId="{FBDB7C00-D54E-47B9-AF92-A2BC02310B79}" destId="{CD4AF330-8346-4ED1-BE42-5C12D24F7423}" srcOrd="1" destOrd="0" presId="urn:microsoft.com/office/officeart/2005/8/layout/hierarchy1"/>
    <dgm:cxn modelId="{B8012A59-3388-4FE2-9F7F-FCA37699CB89}" type="presParOf" srcId="{F8DF5514-8ABA-43AF-B058-504486157FD6}" destId="{58CFD33D-8537-4C5B-86AA-A98DA56718C9}" srcOrd="2" destOrd="0" presId="urn:microsoft.com/office/officeart/2005/8/layout/hierarchy1"/>
    <dgm:cxn modelId="{61C8187D-50BB-456F-AD96-29ADEB8403B0}" type="presParOf" srcId="{F8DF5514-8ABA-43AF-B058-504486157FD6}" destId="{B9FF9ECF-2A55-435B-BA9F-B46F3C1E7CBF}" srcOrd="3" destOrd="0" presId="urn:microsoft.com/office/officeart/2005/8/layout/hierarchy1"/>
    <dgm:cxn modelId="{950E8C6F-569F-43E8-9BDF-07410165E61A}" type="presParOf" srcId="{B9FF9ECF-2A55-435B-BA9F-B46F3C1E7CBF}" destId="{4E3BC64E-9BEA-44B3-AD51-A3A51C5061E1}" srcOrd="0" destOrd="0" presId="urn:microsoft.com/office/officeart/2005/8/layout/hierarchy1"/>
    <dgm:cxn modelId="{511466E9-A8B5-442F-8605-66055B776D88}" type="presParOf" srcId="{4E3BC64E-9BEA-44B3-AD51-A3A51C5061E1}" destId="{A198F206-2A82-41CB-BF42-6512B137D00E}" srcOrd="0" destOrd="0" presId="urn:microsoft.com/office/officeart/2005/8/layout/hierarchy1"/>
    <dgm:cxn modelId="{653528AF-C756-4408-8668-50C491BF2F07}" type="presParOf" srcId="{4E3BC64E-9BEA-44B3-AD51-A3A51C5061E1}" destId="{EBE3E79B-4F2D-45CC-A565-A66D55F631F2}" srcOrd="1" destOrd="0" presId="urn:microsoft.com/office/officeart/2005/8/layout/hierarchy1"/>
    <dgm:cxn modelId="{31113724-8B8B-4CD3-98C9-50B2553E81A0}" type="presParOf" srcId="{B9FF9ECF-2A55-435B-BA9F-B46F3C1E7CBF}" destId="{23405CF5-13D8-4FB5-8B5A-FB910E3716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E718257-8664-459A-93B9-CDBDD34D1452}" type="doc">
      <dgm:prSet loTypeId="urn:microsoft.com/office/officeart/2005/8/layout/process2" loCatId="process" qsTypeId="urn:microsoft.com/office/officeart/2005/8/quickstyle/simple3" qsCatId="simple" csTypeId="urn:microsoft.com/office/officeart/2005/8/colors/colorful4" csCatId="colorful" phldr="1"/>
      <dgm:spPr/>
    </dgm:pt>
    <dgm:pt modelId="{211D8C0F-04A9-4607-9A24-1E5C90E6D557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Чтобы получить водород из зеленых водорослей, клетки помещают в атмосферу инертного газа (аргон), молекулярного азота или в условия частичного вакуума.</a:t>
          </a:r>
        </a:p>
      </dgm:t>
    </dgm:pt>
    <dgm:pt modelId="{9E895907-E650-4B04-A1FA-2E6EEAFDCC33}" type="parTrans" cxnId="{3A7D4033-F61D-491D-B281-3261ADAEEDC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9CC2-6A6F-4CAC-950C-71D686536887}" type="sibTrans" cxnId="{3A7D4033-F61D-491D-B281-3261ADAEEDCD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1164B56-BF9D-48E1-B872-3A71E1800F2A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Необходимо постоянно удалять Н2, который выделяется водорослями в процессе фотосинтеза.</a:t>
          </a:r>
        </a:p>
      </dgm:t>
    </dgm:pt>
    <dgm:pt modelId="{64BC96F3-88A5-41D7-B002-8714AC3E85C1}" type="parTrans" cxnId="{25C5B28C-27B7-475C-A8A4-A28C646CF99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640D678-FCD6-4003-A61F-E8A04E2B4621}" type="sibTrans" cxnId="{25C5B28C-27B7-475C-A8A4-A28C646CF99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4D5BC68-4B44-4F62-B024-103005AEACE4}" type="pres">
      <dgm:prSet presAssocID="{3E718257-8664-459A-93B9-CDBDD34D1452}" presName="linearFlow" presStyleCnt="0">
        <dgm:presLayoutVars>
          <dgm:resizeHandles val="exact"/>
        </dgm:presLayoutVars>
      </dgm:prSet>
      <dgm:spPr/>
    </dgm:pt>
    <dgm:pt modelId="{5BAC5C03-E974-4E4C-A775-AAE2CCE30DA3}" type="pres">
      <dgm:prSet presAssocID="{211D8C0F-04A9-4607-9A24-1E5C90E6D557}" presName="node" presStyleLbl="node1" presStyleIdx="0" presStyleCnt="2" custScaleX="525092">
        <dgm:presLayoutVars>
          <dgm:bulletEnabled val="1"/>
        </dgm:presLayoutVars>
      </dgm:prSet>
      <dgm:spPr/>
    </dgm:pt>
    <dgm:pt modelId="{A58C92BD-7CA1-4D42-B471-A9DEEB94E3F2}" type="pres">
      <dgm:prSet presAssocID="{57DD9CC2-6A6F-4CAC-950C-71D686536887}" presName="sibTrans" presStyleLbl="sibTrans2D1" presStyleIdx="0" presStyleCnt="1"/>
      <dgm:spPr/>
    </dgm:pt>
    <dgm:pt modelId="{A366C856-EDDF-4ADE-B3BE-5BFAA6BF864C}" type="pres">
      <dgm:prSet presAssocID="{57DD9CC2-6A6F-4CAC-950C-71D686536887}" presName="connectorText" presStyleLbl="sibTrans2D1" presStyleIdx="0" presStyleCnt="1"/>
      <dgm:spPr/>
    </dgm:pt>
    <dgm:pt modelId="{5482E1B6-7FE5-47CE-A6FC-160D24A46A85}" type="pres">
      <dgm:prSet presAssocID="{C1164B56-BF9D-48E1-B872-3A71E1800F2A}" presName="node" presStyleLbl="node1" presStyleIdx="1" presStyleCnt="2" custScaleX="525092" custScaleY="87524">
        <dgm:presLayoutVars>
          <dgm:bulletEnabled val="1"/>
        </dgm:presLayoutVars>
      </dgm:prSet>
      <dgm:spPr/>
    </dgm:pt>
  </dgm:ptLst>
  <dgm:cxnLst>
    <dgm:cxn modelId="{A540E91D-174D-46AB-B638-6146F5EADF20}" type="presOf" srcId="{57DD9CC2-6A6F-4CAC-950C-71D686536887}" destId="{A58C92BD-7CA1-4D42-B471-A9DEEB94E3F2}" srcOrd="0" destOrd="0" presId="urn:microsoft.com/office/officeart/2005/8/layout/process2"/>
    <dgm:cxn modelId="{3A7D4033-F61D-491D-B281-3261ADAEEDCD}" srcId="{3E718257-8664-459A-93B9-CDBDD34D1452}" destId="{211D8C0F-04A9-4607-9A24-1E5C90E6D557}" srcOrd="0" destOrd="0" parTransId="{9E895907-E650-4B04-A1FA-2E6EEAFDCC33}" sibTransId="{57DD9CC2-6A6F-4CAC-950C-71D686536887}"/>
    <dgm:cxn modelId="{25C5B28C-27B7-475C-A8A4-A28C646CF99D}" srcId="{3E718257-8664-459A-93B9-CDBDD34D1452}" destId="{C1164B56-BF9D-48E1-B872-3A71E1800F2A}" srcOrd="1" destOrd="0" parTransId="{64BC96F3-88A5-41D7-B002-8714AC3E85C1}" sibTransId="{1640D678-FCD6-4003-A61F-E8A04E2B4621}"/>
    <dgm:cxn modelId="{954FDAB3-5BE6-44B0-982C-9E23B3E1A853}" type="presOf" srcId="{C1164B56-BF9D-48E1-B872-3A71E1800F2A}" destId="{5482E1B6-7FE5-47CE-A6FC-160D24A46A85}" srcOrd="0" destOrd="0" presId="urn:microsoft.com/office/officeart/2005/8/layout/process2"/>
    <dgm:cxn modelId="{DBEC4FD3-9E43-4E9B-9A5D-643BC635FCB9}" type="presOf" srcId="{57DD9CC2-6A6F-4CAC-950C-71D686536887}" destId="{A366C856-EDDF-4ADE-B3BE-5BFAA6BF864C}" srcOrd="1" destOrd="0" presId="urn:microsoft.com/office/officeart/2005/8/layout/process2"/>
    <dgm:cxn modelId="{4CC6ABDB-7375-4FFD-974C-38E9528CB321}" type="presOf" srcId="{3E718257-8664-459A-93B9-CDBDD34D1452}" destId="{A4D5BC68-4B44-4F62-B024-103005AEACE4}" srcOrd="0" destOrd="0" presId="urn:microsoft.com/office/officeart/2005/8/layout/process2"/>
    <dgm:cxn modelId="{138FE8EC-7FC9-481A-AE78-EC9E84E3C5A1}" type="presOf" srcId="{211D8C0F-04A9-4607-9A24-1E5C90E6D557}" destId="{5BAC5C03-E974-4E4C-A775-AAE2CCE30DA3}" srcOrd="0" destOrd="0" presId="urn:microsoft.com/office/officeart/2005/8/layout/process2"/>
    <dgm:cxn modelId="{D42D4EB5-0028-47B8-8F82-E6789D38DC7F}" type="presParOf" srcId="{A4D5BC68-4B44-4F62-B024-103005AEACE4}" destId="{5BAC5C03-E974-4E4C-A775-AAE2CCE30DA3}" srcOrd="0" destOrd="0" presId="urn:microsoft.com/office/officeart/2005/8/layout/process2"/>
    <dgm:cxn modelId="{75A7AC17-8CBD-4A53-AC27-77660C65427E}" type="presParOf" srcId="{A4D5BC68-4B44-4F62-B024-103005AEACE4}" destId="{A58C92BD-7CA1-4D42-B471-A9DEEB94E3F2}" srcOrd="1" destOrd="0" presId="urn:microsoft.com/office/officeart/2005/8/layout/process2"/>
    <dgm:cxn modelId="{36C0F618-5544-496A-BAA2-C28AE104931F}" type="presParOf" srcId="{A58C92BD-7CA1-4D42-B471-A9DEEB94E3F2}" destId="{A366C856-EDDF-4ADE-B3BE-5BFAA6BF864C}" srcOrd="0" destOrd="0" presId="urn:microsoft.com/office/officeart/2005/8/layout/process2"/>
    <dgm:cxn modelId="{2CBDDE1E-B6D0-4E50-8EE5-C8FD87D3BCAF}" type="presParOf" srcId="{A4D5BC68-4B44-4F62-B024-103005AEACE4}" destId="{5482E1B6-7FE5-47CE-A6FC-160D24A46A8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FC0F0A5-318A-42F0-87C3-881D2A70CE57}" type="doc">
      <dgm:prSet loTypeId="urn:microsoft.com/office/officeart/2005/8/layout/process4" loCatId="list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A4F8DD30-1AE4-4D39-A3AA-84F93A919276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950" dirty="0">
              <a:latin typeface="Times New Roman" pitchFamily="18" charset="0"/>
              <a:cs typeface="Times New Roman" pitchFamily="18" charset="0"/>
            </a:rPr>
            <a:t>Получен мутант </a:t>
          </a:r>
          <a:r>
            <a:rPr lang="ru-RU" sz="1950" i="1" dirty="0" err="1">
              <a:latin typeface="Times New Roman" pitchFamily="18" charset="0"/>
              <a:cs typeface="Times New Roman" pitchFamily="18" charset="0"/>
            </a:rPr>
            <a:t>Сh</a:t>
          </a:r>
          <a:r>
            <a:rPr lang="ru-RU" sz="1950" i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950" i="1" dirty="0" err="1">
              <a:latin typeface="Times New Roman" pitchFamily="18" charset="0"/>
              <a:cs typeface="Times New Roman" pitchFamily="18" charset="0"/>
            </a:rPr>
            <a:t>reinhardtii</a:t>
          </a:r>
          <a:r>
            <a:rPr lang="ru-RU" sz="195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50" dirty="0">
              <a:latin typeface="Times New Roman" pitchFamily="18" charset="0"/>
              <a:cs typeface="Times New Roman" pitchFamily="18" charset="0"/>
            </a:rPr>
            <a:t>с </a:t>
          </a:r>
          <a:r>
            <a:rPr lang="ru-RU" sz="1950" dirty="0" err="1">
              <a:latin typeface="Times New Roman" pitchFamily="18" charset="0"/>
              <a:cs typeface="Times New Roman" pitchFamily="18" charset="0"/>
            </a:rPr>
            <a:t>гидрогеназой</a:t>
          </a:r>
          <a:r>
            <a:rPr lang="ru-RU" sz="1950" dirty="0">
              <a:latin typeface="Times New Roman" pitchFamily="18" charset="0"/>
              <a:cs typeface="Times New Roman" pitchFamily="18" charset="0"/>
            </a:rPr>
            <a:t>, на 330% менее чувствительной к кислороду.</a:t>
          </a:r>
          <a:endParaRPr lang="ru-RU" sz="1950" dirty="0"/>
        </a:p>
      </dgm:t>
    </dgm:pt>
    <dgm:pt modelId="{BA05E4ED-F541-4340-B8BD-AAC445041CC1}" type="parTrans" cxnId="{538DD0D4-E4C4-4416-AD34-25142B2AC759}">
      <dgm:prSet/>
      <dgm:spPr/>
      <dgm:t>
        <a:bodyPr/>
        <a:lstStyle/>
        <a:p>
          <a:endParaRPr lang="ru-RU" sz="1950"/>
        </a:p>
      </dgm:t>
    </dgm:pt>
    <dgm:pt modelId="{7D282832-8D05-4093-A7F9-BE55287394C9}" type="sibTrans" cxnId="{538DD0D4-E4C4-4416-AD34-25142B2AC759}">
      <dgm:prSet/>
      <dgm:spPr/>
      <dgm:t>
        <a:bodyPr/>
        <a:lstStyle/>
        <a:p>
          <a:endParaRPr lang="ru-RU" sz="1950"/>
        </a:p>
      </dgm:t>
    </dgm:pt>
    <dgm:pt modelId="{14B20A1F-1377-4938-B176-E6A2C7A66A2A}">
      <dgm:prSet phldrT="[Текст]" custT="1"/>
      <dgm:spPr/>
      <dgm:t>
        <a:bodyPr/>
        <a:lstStyle/>
        <a:p>
          <a:r>
            <a:rPr lang="ru-RU" sz="1950" dirty="0">
              <a:latin typeface="Times New Roman" pitchFamily="18" charset="0"/>
              <a:cs typeface="Times New Roman" pitchFamily="18" charset="0"/>
            </a:rPr>
            <a:t>Были определены гены, ответственные за получение водорода.</a:t>
          </a:r>
          <a:endParaRPr lang="ru-RU" sz="1950" dirty="0"/>
        </a:p>
      </dgm:t>
    </dgm:pt>
    <dgm:pt modelId="{6E974102-F844-4063-969C-9ED862F4BC8B}" type="parTrans" cxnId="{7001B366-5350-4455-8B7B-F8D7FA661542}">
      <dgm:prSet/>
      <dgm:spPr/>
      <dgm:t>
        <a:bodyPr/>
        <a:lstStyle/>
        <a:p>
          <a:endParaRPr lang="ru-RU" sz="1950"/>
        </a:p>
      </dgm:t>
    </dgm:pt>
    <dgm:pt modelId="{6786E19E-4B72-4520-88E0-85C8AF338F21}" type="sibTrans" cxnId="{7001B366-5350-4455-8B7B-F8D7FA661542}">
      <dgm:prSet/>
      <dgm:spPr/>
      <dgm:t>
        <a:bodyPr/>
        <a:lstStyle/>
        <a:p>
          <a:endParaRPr lang="ru-RU" sz="1950"/>
        </a:p>
      </dgm:t>
    </dgm:pt>
    <dgm:pt modelId="{07A85E42-080D-402A-B73E-7490BE3EA41E}">
      <dgm:prSet phldrT="[Текст]" custT="1"/>
      <dgm:spPr/>
      <dgm:t>
        <a:bodyPr/>
        <a:lstStyle/>
        <a:p>
          <a:r>
            <a:rPr lang="ru-RU" sz="1950" i="1" dirty="0" err="1">
              <a:latin typeface="Times New Roman" pitchFamily="18" charset="0"/>
              <a:cs typeface="Times New Roman" pitchFamily="18" charset="0"/>
            </a:rPr>
            <a:t>Сh</a:t>
          </a:r>
          <a:r>
            <a:rPr lang="ru-RU" sz="1950" i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950" i="1" dirty="0" err="1">
              <a:latin typeface="Times New Roman" pitchFamily="18" charset="0"/>
              <a:cs typeface="Times New Roman" pitchFamily="18" charset="0"/>
            </a:rPr>
            <a:t>reinhardtii</a:t>
          </a:r>
          <a:r>
            <a:rPr lang="ru-RU" sz="195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50" dirty="0">
              <a:latin typeface="Times New Roman" pitchFamily="18" charset="0"/>
              <a:cs typeface="Times New Roman" pitchFamily="18" charset="0"/>
            </a:rPr>
            <a:t>выделяет водород со скоростью до 5,5 мл/г сухой клеточной биомассы в час.</a:t>
          </a:r>
          <a:endParaRPr lang="ru-RU" sz="1950" dirty="0"/>
        </a:p>
      </dgm:t>
    </dgm:pt>
    <dgm:pt modelId="{6F971741-75D1-4EAF-82E3-32AC00E17C59}" type="parTrans" cxnId="{0064F6E8-380C-40FB-AA13-450E5B367122}">
      <dgm:prSet/>
      <dgm:spPr/>
      <dgm:t>
        <a:bodyPr/>
        <a:lstStyle/>
        <a:p>
          <a:endParaRPr lang="ru-RU" sz="1950"/>
        </a:p>
      </dgm:t>
    </dgm:pt>
    <dgm:pt modelId="{9ED00DB4-D5A2-446C-BA18-BA87D4EF75FA}" type="sibTrans" cxnId="{0064F6E8-380C-40FB-AA13-450E5B367122}">
      <dgm:prSet/>
      <dgm:spPr/>
      <dgm:t>
        <a:bodyPr/>
        <a:lstStyle/>
        <a:p>
          <a:endParaRPr lang="ru-RU" sz="1950"/>
        </a:p>
      </dgm:t>
    </dgm:pt>
    <dgm:pt modelId="{CE6ABADE-ECBF-488D-96BD-4FBAA58468B2}" type="pres">
      <dgm:prSet presAssocID="{BFC0F0A5-318A-42F0-87C3-881D2A70CE57}" presName="Name0" presStyleCnt="0">
        <dgm:presLayoutVars>
          <dgm:dir/>
          <dgm:animLvl val="lvl"/>
          <dgm:resizeHandles val="exact"/>
        </dgm:presLayoutVars>
      </dgm:prSet>
      <dgm:spPr/>
    </dgm:pt>
    <dgm:pt modelId="{FC766E32-EABC-4831-ABA0-1EBD9C6330EF}" type="pres">
      <dgm:prSet presAssocID="{07A85E42-080D-402A-B73E-7490BE3EA41E}" presName="boxAndChildren" presStyleCnt="0"/>
      <dgm:spPr/>
    </dgm:pt>
    <dgm:pt modelId="{95CCC8E8-ADED-4EC7-8861-6A645407FE20}" type="pres">
      <dgm:prSet presAssocID="{07A85E42-080D-402A-B73E-7490BE3EA41E}" presName="parentTextBox" presStyleLbl="node1" presStyleIdx="0" presStyleCnt="3"/>
      <dgm:spPr/>
    </dgm:pt>
    <dgm:pt modelId="{17C3283E-B0C2-4E1B-8BBC-50DD46D101DA}" type="pres">
      <dgm:prSet presAssocID="{6786E19E-4B72-4520-88E0-85C8AF338F21}" presName="sp" presStyleCnt="0"/>
      <dgm:spPr/>
    </dgm:pt>
    <dgm:pt modelId="{052DFA4B-E65E-484F-B207-CAD5F2D79437}" type="pres">
      <dgm:prSet presAssocID="{14B20A1F-1377-4938-B176-E6A2C7A66A2A}" presName="arrowAndChildren" presStyleCnt="0"/>
      <dgm:spPr/>
    </dgm:pt>
    <dgm:pt modelId="{194C2EE1-60F7-40EA-B166-56C760F9FDB8}" type="pres">
      <dgm:prSet presAssocID="{14B20A1F-1377-4938-B176-E6A2C7A66A2A}" presName="parentTextArrow" presStyleLbl="node1" presStyleIdx="1" presStyleCnt="3"/>
      <dgm:spPr/>
    </dgm:pt>
    <dgm:pt modelId="{50437C3C-AC4D-4CFD-B218-21FBB0C3F4D1}" type="pres">
      <dgm:prSet presAssocID="{7D282832-8D05-4093-A7F9-BE55287394C9}" presName="sp" presStyleCnt="0"/>
      <dgm:spPr/>
    </dgm:pt>
    <dgm:pt modelId="{2C26D1A2-2E27-4BB2-BEEF-4B12AD64B7EC}" type="pres">
      <dgm:prSet presAssocID="{A4F8DD30-1AE4-4D39-A3AA-84F93A919276}" presName="arrowAndChildren" presStyleCnt="0"/>
      <dgm:spPr/>
    </dgm:pt>
    <dgm:pt modelId="{7CC50908-1B81-4018-81DF-A979FF4EE011}" type="pres">
      <dgm:prSet presAssocID="{A4F8DD30-1AE4-4D39-A3AA-84F93A919276}" presName="parentTextArrow" presStyleLbl="node1" presStyleIdx="2" presStyleCnt="3"/>
      <dgm:spPr/>
    </dgm:pt>
  </dgm:ptLst>
  <dgm:cxnLst>
    <dgm:cxn modelId="{790A102F-96AD-478A-BFF9-BDEF8B41AAA2}" type="presOf" srcId="{BFC0F0A5-318A-42F0-87C3-881D2A70CE57}" destId="{CE6ABADE-ECBF-488D-96BD-4FBAA58468B2}" srcOrd="0" destOrd="0" presId="urn:microsoft.com/office/officeart/2005/8/layout/process4"/>
    <dgm:cxn modelId="{E5A8A161-F432-4E19-8C7C-8636366586B8}" type="presOf" srcId="{A4F8DD30-1AE4-4D39-A3AA-84F93A919276}" destId="{7CC50908-1B81-4018-81DF-A979FF4EE011}" srcOrd="0" destOrd="0" presId="urn:microsoft.com/office/officeart/2005/8/layout/process4"/>
    <dgm:cxn modelId="{7001B366-5350-4455-8B7B-F8D7FA661542}" srcId="{BFC0F0A5-318A-42F0-87C3-881D2A70CE57}" destId="{14B20A1F-1377-4938-B176-E6A2C7A66A2A}" srcOrd="1" destOrd="0" parTransId="{6E974102-F844-4063-969C-9ED862F4BC8B}" sibTransId="{6786E19E-4B72-4520-88E0-85C8AF338F21}"/>
    <dgm:cxn modelId="{5D74A888-557A-42A1-9BE3-EDD988A897E3}" type="presOf" srcId="{07A85E42-080D-402A-B73E-7490BE3EA41E}" destId="{95CCC8E8-ADED-4EC7-8861-6A645407FE20}" srcOrd="0" destOrd="0" presId="urn:microsoft.com/office/officeart/2005/8/layout/process4"/>
    <dgm:cxn modelId="{538DD0D4-E4C4-4416-AD34-25142B2AC759}" srcId="{BFC0F0A5-318A-42F0-87C3-881D2A70CE57}" destId="{A4F8DD30-1AE4-4D39-A3AA-84F93A919276}" srcOrd="0" destOrd="0" parTransId="{BA05E4ED-F541-4340-B8BD-AAC445041CC1}" sibTransId="{7D282832-8D05-4093-A7F9-BE55287394C9}"/>
    <dgm:cxn modelId="{0064F6E8-380C-40FB-AA13-450E5B367122}" srcId="{BFC0F0A5-318A-42F0-87C3-881D2A70CE57}" destId="{07A85E42-080D-402A-B73E-7490BE3EA41E}" srcOrd="2" destOrd="0" parTransId="{6F971741-75D1-4EAF-82E3-32AC00E17C59}" sibTransId="{9ED00DB4-D5A2-446C-BA18-BA87D4EF75FA}"/>
    <dgm:cxn modelId="{E555C1EF-9F24-4BCB-8EC0-0EF9F9F4E4F0}" type="presOf" srcId="{14B20A1F-1377-4938-B176-E6A2C7A66A2A}" destId="{194C2EE1-60F7-40EA-B166-56C760F9FDB8}" srcOrd="0" destOrd="0" presId="urn:microsoft.com/office/officeart/2005/8/layout/process4"/>
    <dgm:cxn modelId="{64C1AC33-156A-40D6-A9F2-4F1629DBDC19}" type="presParOf" srcId="{CE6ABADE-ECBF-488D-96BD-4FBAA58468B2}" destId="{FC766E32-EABC-4831-ABA0-1EBD9C6330EF}" srcOrd="0" destOrd="0" presId="urn:microsoft.com/office/officeart/2005/8/layout/process4"/>
    <dgm:cxn modelId="{3891244F-3B2C-42C7-A4E0-9FCF2BD2CCCC}" type="presParOf" srcId="{FC766E32-EABC-4831-ABA0-1EBD9C6330EF}" destId="{95CCC8E8-ADED-4EC7-8861-6A645407FE20}" srcOrd="0" destOrd="0" presId="urn:microsoft.com/office/officeart/2005/8/layout/process4"/>
    <dgm:cxn modelId="{1B98512D-F5DE-459E-AF16-354752BF3F9E}" type="presParOf" srcId="{CE6ABADE-ECBF-488D-96BD-4FBAA58468B2}" destId="{17C3283E-B0C2-4E1B-8BBC-50DD46D101DA}" srcOrd="1" destOrd="0" presId="urn:microsoft.com/office/officeart/2005/8/layout/process4"/>
    <dgm:cxn modelId="{4BEDF13B-8269-4918-9F4E-0FB5C7B79519}" type="presParOf" srcId="{CE6ABADE-ECBF-488D-96BD-4FBAA58468B2}" destId="{052DFA4B-E65E-484F-B207-CAD5F2D79437}" srcOrd="2" destOrd="0" presId="urn:microsoft.com/office/officeart/2005/8/layout/process4"/>
    <dgm:cxn modelId="{820D2CD4-0C40-4E69-A45E-76BDAFAE60AB}" type="presParOf" srcId="{052DFA4B-E65E-484F-B207-CAD5F2D79437}" destId="{194C2EE1-60F7-40EA-B166-56C760F9FDB8}" srcOrd="0" destOrd="0" presId="urn:microsoft.com/office/officeart/2005/8/layout/process4"/>
    <dgm:cxn modelId="{05788C64-EB81-47B2-BCD1-53B8B0F64612}" type="presParOf" srcId="{CE6ABADE-ECBF-488D-96BD-4FBAA58468B2}" destId="{50437C3C-AC4D-4CFD-B218-21FBB0C3F4D1}" srcOrd="3" destOrd="0" presId="urn:microsoft.com/office/officeart/2005/8/layout/process4"/>
    <dgm:cxn modelId="{6BDBA7DB-CB12-4772-BDB0-1B88CFD3FAF2}" type="presParOf" srcId="{CE6ABADE-ECBF-488D-96BD-4FBAA58468B2}" destId="{2C26D1A2-2E27-4BB2-BEEF-4B12AD64B7EC}" srcOrd="4" destOrd="0" presId="urn:microsoft.com/office/officeart/2005/8/layout/process4"/>
    <dgm:cxn modelId="{444A530D-43D4-4076-A5CC-05B903560B33}" type="presParOf" srcId="{2C26D1A2-2E27-4BB2-BEEF-4B12AD64B7EC}" destId="{7CC50908-1B81-4018-81DF-A979FF4EE01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472107F-4B81-4292-AA65-4B71645EEA9E}" type="doc">
      <dgm:prSet loTypeId="urn:microsoft.com/office/officeart/2005/8/layout/process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7B7CE9E-87FE-4ABB-8E1B-F842113C0196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получения мутанта использовали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бактериологически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чистую культуру штамма природного типа </a:t>
          </a:r>
          <a:r>
            <a:rPr lang="ru-RU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ru-RU" sz="20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variabilis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АТСС 29413.</a:t>
          </a:r>
          <a:endParaRPr lang="ru-RU" sz="2000" dirty="0"/>
        </a:p>
      </dgm:t>
    </dgm:pt>
    <dgm:pt modelId="{7A93151D-B55B-4747-B0F3-76BB0BF84157}" type="parTrans" cxnId="{462DE6DD-D868-46ED-85B7-FBB21C691C41}">
      <dgm:prSet/>
      <dgm:spPr/>
      <dgm:t>
        <a:bodyPr/>
        <a:lstStyle/>
        <a:p>
          <a:endParaRPr lang="ru-RU" sz="2000"/>
        </a:p>
      </dgm:t>
    </dgm:pt>
    <dgm:pt modelId="{E402CF23-A0A4-4085-ACDC-AFEB89230FD8}" type="sibTrans" cxnId="{462DE6DD-D868-46ED-85B7-FBB21C691C41}">
      <dgm:prSet/>
      <dgm:spPr/>
      <dgm:t>
        <a:bodyPr/>
        <a:lstStyle/>
        <a:p>
          <a:endParaRPr lang="ru-RU" sz="2000"/>
        </a:p>
      </dgm:t>
    </dgm:pt>
    <dgm:pt modelId="{716824B2-3B06-4D20-852D-F8F7B0496501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Проводили химический мутагенез с использованием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нитрозогуанидина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/>
        </a:p>
      </dgm:t>
    </dgm:pt>
    <dgm:pt modelId="{2094DE67-0356-4080-941D-462C98A2BBE0}" type="parTrans" cxnId="{A8EB6AB6-0A4A-4686-9338-6A84F3DCEE99}">
      <dgm:prSet/>
      <dgm:spPr/>
      <dgm:t>
        <a:bodyPr/>
        <a:lstStyle/>
        <a:p>
          <a:endParaRPr lang="ru-RU" sz="2000"/>
        </a:p>
      </dgm:t>
    </dgm:pt>
    <dgm:pt modelId="{89B3A299-588A-4DD1-8966-8D3D67427A49}" type="sibTrans" cxnId="{A8EB6AB6-0A4A-4686-9338-6A84F3DCEE99}">
      <dgm:prSet/>
      <dgm:spPr/>
      <dgm:t>
        <a:bodyPr/>
        <a:lstStyle/>
        <a:p>
          <a:endParaRPr lang="ru-RU" sz="2000"/>
        </a:p>
      </dgm:t>
    </dgm:pt>
    <dgm:pt modelId="{F277B9CB-5006-4EE6-BBA3-0137C85F3D5A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Поиск штаммов, способных продуцировать водород, проводили среди клонов с пониженной скоростью роста на плотной среде, не содержащей связанных источников азота.</a:t>
          </a:r>
          <a:endParaRPr lang="ru-RU" sz="2000" dirty="0"/>
        </a:p>
      </dgm:t>
    </dgm:pt>
    <dgm:pt modelId="{401C017E-0D09-447D-B439-1E84191B2C71}" type="parTrans" cxnId="{2B852590-A836-4CF5-9AEE-18B44A7B8689}">
      <dgm:prSet/>
      <dgm:spPr/>
      <dgm:t>
        <a:bodyPr/>
        <a:lstStyle/>
        <a:p>
          <a:endParaRPr lang="ru-RU" sz="2000"/>
        </a:p>
      </dgm:t>
    </dgm:pt>
    <dgm:pt modelId="{089DEF91-8183-496A-AD96-59A32B801EA2}" type="sibTrans" cxnId="{2B852590-A836-4CF5-9AEE-18B44A7B8689}">
      <dgm:prSet/>
      <dgm:spPr/>
      <dgm:t>
        <a:bodyPr/>
        <a:lstStyle/>
        <a:p>
          <a:endParaRPr lang="ru-RU" sz="2000"/>
        </a:p>
      </dgm:t>
    </dgm:pt>
    <dgm:pt modelId="{290148F0-540A-4744-8408-B1A5603AFC56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Мутантный штамм РК-17 обладал высокой генетической стабильностью и повышенной скоростью выделения водорода в атмосфере аргона.</a:t>
          </a:r>
          <a:endParaRPr lang="ru-RU" sz="2000" dirty="0"/>
        </a:p>
      </dgm:t>
    </dgm:pt>
    <dgm:pt modelId="{F8EF25BB-0274-40EC-8470-3ED412B65746}" type="parTrans" cxnId="{0101E7E2-9325-42FA-8156-60BA46AFE66F}">
      <dgm:prSet/>
      <dgm:spPr/>
      <dgm:t>
        <a:bodyPr/>
        <a:lstStyle/>
        <a:p>
          <a:endParaRPr lang="ru-RU" sz="2000"/>
        </a:p>
      </dgm:t>
    </dgm:pt>
    <dgm:pt modelId="{FD6A5DDD-B9A4-4AB5-AB37-B0CCF1A18208}" type="sibTrans" cxnId="{0101E7E2-9325-42FA-8156-60BA46AFE66F}">
      <dgm:prSet/>
      <dgm:spPr/>
      <dgm:t>
        <a:bodyPr/>
        <a:lstStyle/>
        <a:p>
          <a:endParaRPr lang="ru-RU" sz="2000"/>
        </a:p>
      </dgm:t>
    </dgm:pt>
    <dgm:pt modelId="{FA7E6608-16CB-4D37-9E84-83C61AEC706D}" type="pres">
      <dgm:prSet presAssocID="{3472107F-4B81-4292-AA65-4B71645EEA9E}" presName="Name0" presStyleCnt="0">
        <dgm:presLayoutVars>
          <dgm:dir/>
          <dgm:animLvl val="lvl"/>
          <dgm:resizeHandles val="exact"/>
        </dgm:presLayoutVars>
      </dgm:prSet>
      <dgm:spPr/>
    </dgm:pt>
    <dgm:pt modelId="{E1A38D50-DC68-48E5-8E0B-A35DC0470EF2}" type="pres">
      <dgm:prSet presAssocID="{290148F0-540A-4744-8408-B1A5603AFC56}" presName="boxAndChildren" presStyleCnt="0"/>
      <dgm:spPr/>
    </dgm:pt>
    <dgm:pt modelId="{B8B2A42E-80B9-4F93-A5DB-214F3F1E2898}" type="pres">
      <dgm:prSet presAssocID="{290148F0-540A-4744-8408-B1A5603AFC56}" presName="parentTextBox" presStyleLbl="node1" presStyleIdx="0" presStyleCnt="4"/>
      <dgm:spPr/>
    </dgm:pt>
    <dgm:pt modelId="{A84E0CEB-2E63-4808-AF0B-45E04EAA4C02}" type="pres">
      <dgm:prSet presAssocID="{089DEF91-8183-496A-AD96-59A32B801EA2}" presName="sp" presStyleCnt="0"/>
      <dgm:spPr/>
    </dgm:pt>
    <dgm:pt modelId="{C2919647-753A-4389-B58C-4C63EC0BA0ED}" type="pres">
      <dgm:prSet presAssocID="{F277B9CB-5006-4EE6-BBA3-0137C85F3D5A}" presName="arrowAndChildren" presStyleCnt="0"/>
      <dgm:spPr/>
    </dgm:pt>
    <dgm:pt modelId="{822A4373-2D08-4C8E-A918-5B5ECE1E9352}" type="pres">
      <dgm:prSet presAssocID="{F277B9CB-5006-4EE6-BBA3-0137C85F3D5A}" presName="parentTextArrow" presStyleLbl="node1" presStyleIdx="1" presStyleCnt="4" custScaleY="113772"/>
      <dgm:spPr/>
    </dgm:pt>
    <dgm:pt modelId="{851789AC-4BBC-492C-BBA2-A897B1010400}" type="pres">
      <dgm:prSet presAssocID="{89B3A299-588A-4DD1-8966-8D3D67427A49}" presName="sp" presStyleCnt="0"/>
      <dgm:spPr/>
    </dgm:pt>
    <dgm:pt modelId="{A2858B01-FBD9-479B-AF2D-EAE1FD12C015}" type="pres">
      <dgm:prSet presAssocID="{716824B2-3B06-4D20-852D-F8F7B0496501}" presName="arrowAndChildren" presStyleCnt="0"/>
      <dgm:spPr/>
    </dgm:pt>
    <dgm:pt modelId="{03A06EAA-B0F6-4A47-AD4C-3539ED935218}" type="pres">
      <dgm:prSet presAssocID="{716824B2-3B06-4D20-852D-F8F7B0496501}" presName="parentTextArrow" presStyleLbl="node1" presStyleIdx="2" presStyleCnt="4" custScaleY="80342"/>
      <dgm:spPr/>
    </dgm:pt>
    <dgm:pt modelId="{A47839F4-96E5-4C9E-9B53-CDDB30B3635C}" type="pres">
      <dgm:prSet presAssocID="{E402CF23-A0A4-4085-ACDC-AFEB89230FD8}" presName="sp" presStyleCnt="0"/>
      <dgm:spPr/>
    </dgm:pt>
    <dgm:pt modelId="{28529D9C-7EE0-43C9-B70F-829761C8D1AD}" type="pres">
      <dgm:prSet presAssocID="{A7B7CE9E-87FE-4ABB-8E1B-F842113C0196}" presName="arrowAndChildren" presStyleCnt="0"/>
      <dgm:spPr/>
    </dgm:pt>
    <dgm:pt modelId="{80864DEF-63F1-438C-B01D-774FB3AC3638}" type="pres">
      <dgm:prSet presAssocID="{A7B7CE9E-87FE-4ABB-8E1B-F842113C0196}" presName="parentTextArrow" presStyleLbl="node1" presStyleIdx="3" presStyleCnt="4"/>
      <dgm:spPr/>
    </dgm:pt>
  </dgm:ptLst>
  <dgm:cxnLst>
    <dgm:cxn modelId="{92481B5E-D67D-40C6-A868-3182195091F4}" type="presOf" srcId="{716824B2-3B06-4D20-852D-F8F7B0496501}" destId="{03A06EAA-B0F6-4A47-AD4C-3539ED935218}" srcOrd="0" destOrd="0" presId="urn:microsoft.com/office/officeart/2005/8/layout/process4"/>
    <dgm:cxn modelId="{CADA7B84-7907-45DB-8879-01CA05C7E643}" type="presOf" srcId="{3472107F-4B81-4292-AA65-4B71645EEA9E}" destId="{FA7E6608-16CB-4D37-9E84-83C61AEC706D}" srcOrd="0" destOrd="0" presId="urn:microsoft.com/office/officeart/2005/8/layout/process4"/>
    <dgm:cxn modelId="{2D40838F-5426-4DC5-8213-1D24D2DF87D7}" type="presOf" srcId="{F277B9CB-5006-4EE6-BBA3-0137C85F3D5A}" destId="{822A4373-2D08-4C8E-A918-5B5ECE1E9352}" srcOrd="0" destOrd="0" presId="urn:microsoft.com/office/officeart/2005/8/layout/process4"/>
    <dgm:cxn modelId="{2B852590-A836-4CF5-9AEE-18B44A7B8689}" srcId="{3472107F-4B81-4292-AA65-4B71645EEA9E}" destId="{F277B9CB-5006-4EE6-BBA3-0137C85F3D5A}" srcOrd="2" destOrd="0" parTransId="{401C017E-0D09-447D-B439-1E84191B2C71}" sibTransId="{089DEF91-8183-496A-AD96-59A32B801EA2}"/>
    <dgm:cxn modelId="{A8EB6AB6-0A4A-4686-9338-6A84F3DCEE99}" srcId="{3472107F-4B81-4292-AA65-4B71645EEA9E}" destId="{716824B2-3B06-4D20-852D-F8F7B0496501}" srcOrd="1" destOrd="0" parTransId="{2094DE67-0356-4080-941D-462C98A2BBE0}" sibTransId="{89B3A299-588A-4DD1-8966-8D3D67427A49}"/>
    <dgm:cxn modelId="{7A8F92D2-8040-4CD0-A692-CE804621D560}" type="presOf" srcId="{A7B7CE9E-87FE-4ABB-8E1B-F842113C0196}" destId="{80864DEF-63F1-438C-B01D-774FB3AC3638}" srcOrd="0" destOrd="0" presId="urn:microsoft.com/office/officeart/2005/8/layout/process4"/>
    <dgm:cxn modelId="{462DE6DD-D868-46ED-85B7-FBB21C691C41}" srcId="{3472107F-4B81-4292-AA65-4B71645EEA9E}" destId="{A7B7CE9E-87FE-4ABB-8E1B-F842113C0196}" srcOrd="0" destOrd="0" parTransId="{7A93151D-B55B-4747-B0F3-76BB0BF84157}" sibTransId="{E402CF23-A0A4-4085-ACDC-AFEB89230FD8}"/>
    <dgm:cxn modelId="{0101E7E2-9325-42FA-8156-60BA46AFE66F}" srcId="{3472107F-4B81-4292-AA65-4B71645EEA9E}" destId="{290148F0-540A-4744-8408-B1A5603AFC56}" srcOrd="3" destOrd="0" parTransId="{F8EF25BB-0274-40EC-8470-3ED412B65746}" sibTransId="{FD6A5DDD-B9A4-4AB5-AB37-B0CCF1A18208}"/>
    <dgm:cxn modelId="{013886F8-C943-4D4C-AFFA-80F75E8243A7}" type="presOf" srcId="{290148F0-540A-4744-8408-B1A5603AFC56}" destId="{B8B2A42E-80B9-4F93-A5DB-214F3F1E2898}" srcOrd="0" destOrd="0" presId="urn:microsoft.com/office/officeart/2005/8/layout/process4"/>
    <dgm:cxn modelId="{82FB59A9-6D32-4A44-8580-EE372547B4B1}" type="presParOf" srcId="{FA7E6608-16CB-4D37-9E84-83C61AEC706D}" destId="{E1A38D50-DC68-48E5-8E0B-A35DC0470EF2}" srcOrd="0" destOrd="0" presId="urn:microsoft.com/office/officeart/2005/8/layout/process4"/>
    <dgm:cxn modelId="{6FF46C2C-B88F-42E7-BDC6-D0A26E8956B8}" type="presParOf" srcId="{E1A38D50-DC68-48E5-8E0B-A35DC0470EF2}" destId="{B8B2A42E-80B9-4F93-A5DB-214F3F1E2898}" srcOrd="0" destOrd="0" presId="urn:microsoft.com/office/officeart/2005/8/layout/process4"/>
    <dgm:cxn modelId="{2D02E896-F806-44D8-BA92-2F8EACCBDA9C}" type="presParOf" srcId="{FA7E6608-16CB-4D37-9E84-83C61AEC706D}" destId="{A84E0CEB-2E63-4808-AF0B-45E04EAA4C02}" srcOrd="1" destOrd="0" presId="urn:microsoft.com/office/officeart/2005/8/layout/process4"/>
    <dgm:cxn modelId="{B378D9B4-F356-4F66-AD02-6684578905D9}" type="presParOf" srcId="{FA7E6608-16CB-4D37-9E84-83C61AEC706D}" destId="{C2919647-753A-4389-B58C-4C63EC0BA0ED}" srcOrd="2" destOrd="0" presId="urn:microsoft.com/office/officeart/2005/8/layout/process4"/>
    <dgm:cxn modelId="{4AA2C8F8-76AF-4CA4-BE72-802115A0C04E}" type="presParOf" srcId="{C2919647-753A-4389-B58C-4C63EC0BA0ED}" destId="{822A4373-2D08-4C8E-A918-5B5ECE1E9352}" srcOrd="0" destOrd="0" presId="urn:microsoft.com/office/officeart/2005/8/layout/process4"/>
    <dgm:cxn modelId="{ECD4DFC9-56B5-4DD5-9195-D17F9982FA19}" type="presParOf" srcId="{FA7E6608-16CB-4D37-9E84-83C61AEC706D}" destId="{851789AC-4BBC-492C-BBA2-A897B1010400}" srcOrd="3" destOrd="0" presId="urn:microsoft.com/office/officeart/2005/8/layout/process4"/>
    <dgm:cxn modelId="{E976EC1B-7D5F-4B0F-A258-983C0148AD15}" type="presParOf" srcId="{FA7E6608-16CB-4D37-9E84-83C61AEC706D}" destId="{A2858B01-FBD9-479B-AF2D-EAE1FD12C015}" srcOrd="4" destOrd="0" presId="urn:microsoft.com/office/officeart/2005/8/layout/process4"/>
    <dgm:cxn modelId="{4A96C8DA-9E47-42B5-8436-232C990B138F}" type="presParOf" srcId="{A2858B01-FBD9-479B-AF2D-EAE1FD12C015}" destId="{03A06EAA-B0F6-4A47-AD4C-3539ED935218}" srcOrd="0" destOrd="0" presId="urn:microsoft.com/office/officeart/2005/8/layout/process4"/>
    <dgm:cxn modelId="{9B38DA7C-7C65-401B-8CA1-543AD09C71F5}" type="presParOf" srcId="{FA7E6608-16CB-4D37-9E84-83C61AEC706D}" destId="{A47839F4-96E5-4C9E-9B53-CDDB30B3635C}" srcOrd="5" destOrd="0" presId="urn:microsoft.com/office/officeart/2005/8/layout/process4"/>
    <dgm:cxn modelId="{E8F9DC72-D07F-4E93-8A19-7D853AA13511}" type="presParOf" srcId="{FA7E6608-16CB-4D37-9E84-83C61AEC706D}" destId="{28529D9C-7EE0-43C9-B70F-829761C8D1AD}" srcOrd="6" destOrd="0" presId="urn:microsoft.com/office/officeart/2005/8/layout/process4"/>
    <dgm:cxn modelId="{F81324B1-B75E-489B-8824-2F23A843ECAA}" type="presParOf" srcId="{28529D9C-7EE0-43C9-B70F-829761C8D1AD}" destId="{80864DEF-63F1-438C-B01D-774FB3AC363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FF572ECA-B00D-4691-B639-53E3576E303C}" type="doc">
      <dgm:prSet loTypeId="urn:microsoft.com/office/officeart/2005/8/layout/hierarchy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845E4CF-B293-4B28-B3F7-DE2EF37E0705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Эффективность процесса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фотопродуцирования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водорода зависит от многих факторов или параметров:</a:t>
          </a:r>
          <a:endParaRPr lang="ru-RU" sz="2000" dirty="0"/>
        </a:p>
      </dgm:t>
    </dgm:pt>
    <dgm:pt modelId="{401D26D0-C14D-4E63-B279-C48E6BC4A5FE}" type="parTrans" cxnId="{A1ADC25F-76E6-49AD-B92A-1843171834AB}">
      <dgm:prSet/>
      <dgm:spPr/>
      <dgm:t>
        <a:bodyPr/>
        <a:lstStyle/>
        <a:p>
          <a:endParaRPr lang="ru-RU" sz="1800"/>
        </a:p>
      </dgm:t>
    </dgm:pt>
    <dgm:pt modelId="{F428EA7A-14BE-439C-A0D1-45D01AAC80FE}" type="sibTrans" cxnId="{A1ADC25F-76E6-49AD-B92A-1843171834AB}">
      <dgm:prSet/>
      <dgm:spPr/>
      <dgm:t>
        <a:bodyPr/>
        <a:lstStyle/>
        <a:p>
          <a:endParaRPr lang="ru-RU" sz="1800"/>
        </a:p>
      </dgm:t>
    </dgm:pt>
    <dgm:pt modelId="{EFE62D3F-3981-443C-8C4A-5FE472844FFC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О2</a:t>
          </a:r>
          <a:endParaRPr lang="ru-RU" sz="1800" dirty="0"/>
        </a:p>
      </dgm:t>
    </dgm:pt>
    <dgm:pt modelId="{DB33A177-F84F-40E3-8560-B1C66F0EC58A}" type="parTrans" cxnId="{65B56E71-F550-485C-96F5-0B7E830DC9D0}">
      <dgm:prSet/>
      <dgm:spPr/>
      <dgm:t>
        <a:bodyPr/>
        <a:lstStyle/>
        <a:p>
          <a:endParaRPr lang="ru-RU" sz="1800"/>
        </a:p>
      </dgm:t>
    </dgm:pt>
    <dgm:pt modelId="{34B400E4-6FF9-4994-9391-FA3263D37B4A}" type="sibTrans" cxnId="{65B56E71-F550-485C-96F5-0B7E830DC9D0}">
      <dgm:prSet/>
      <dgm:spPr/>
      <dgm:t>
        <a:bodyPr/>
        <a:lstStyle/>
        <a:p>
          <a:endParaRPr lang="ru-RU" sz="1800"/>
        </a:p>
      </dgm:t>
    </dgm:pt>
    <dgm:pt modelId="{E76432D4-A79C-484C-B28B-03E89AE1DC59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освещенности</a:t>
          </a:r>
          <a:endParaRPr lang="ru-RU" sz="1800" dirty="0"/>
        </a:p>
      </dgm:t>
    </dgm:pt>
    <dgm:pt modelId="{9835EC03-4020-4FAC-9185-56FE8094051C}" type="parTrans" cxnId="{CFAB0185-5E83-4A82-8E40-E16CD7F6DF2D}">
      <dgm:prSet/>
      <dgm:spPr/>
      <dgm:t>
        <a:bodyPr/>
        <a:lstStyle/>
        <a:p>
          <a:endParaRPr lang="ru-RU" sz="1800"/>
        </a:p>
      </dgm:t>
    </dgm:pt>
    <dgm:pt modelId="{0705D8E6-7573-4543-BB4A-4ECA1216B590}" type="sibTrans" cxnId="{CFAB0185-5E83-4A82-8E40-E16CD7F6DF2D}">
      <dgm:prSet/>
      <dgm:spPr/>
      <dgm:t>
        <a:bodyPr/>
        <a:lstStyle/>
        <a:p>
          <a:endParaRPr lang="ru-RU" sz="1800"/>
        </a:p>
      </dgm:t>
    </dgm:pt>
    <dgm:pt modelId="{AAC3E18F-33F1-49E6-8078-03146769DBB6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температура</a:t>
          </a:r>
          <a:endParaRPr lang="ru-RU" sz="1800" dirty="0"/>
        </a:p>
      </dgm:t>
    </dgm:pt>
    <dgm:pt modelId="{D6E6671E-8062-4BD3-9A88-3D1C1693208E}" type="parTrans" cxnId="{1C7CE218-80B1-40BB-92F3-3707A92D4386}">
      <dgm:prSet/>
      <dgm:spPr/>
      <dgm:t>
        <a:bodyPr/>
        <a:lstStyle/>
        <a:p>
          <a:endParaRPr lang="ru-RU" sz="1800"/>
        </a:p>
      </dgm:t>
    </dgm:pt>
    <dgm:pt modelId="{A4A755CD-C2AE-4492-9F2F-B44299798A17}" type="sibTrans" cxnId="{1C7CE218-80B1-40BB-92F3-3707A92D4386}">
      <dgm:prSet/>
      <dgm:spPr/>
      <dgm:t>
        <a:bodyPr/>
        <a:lstStyle/>
        <a:p>
          <a:endParaRPr lang="ru-RU" sz="1800"/>
        </a:p>
      </dgm:t>
    </dgm:pt>
    <dgm:pt modelId="{D2863700-E60C-4345-95E2-A5DC7BC60EDD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соленость</a:t>
          </a:r>
          <a:endParaRPr lang="ru-RU" sz="1800" dirty="0"/>
        </a:p>
      </dgm:t>
    </dgm:pt>
    <dgm:pt modelId="{1B9BEA00-A3B5-40B2-95E7-1465895BCAE0}" type="parTrans" cxnId="{2DDD9DDF-1BAF-487F-97D4-6E1E7428E7D2}">
      <dgm:prSet/>
      <dgm:spPr/>
      <dgm:t>
        <a:bodyPr/>
        <a:lstStyle/>
        <a:p>
          <a:endParaRPr lang="ru-RU" sz="1800"/>
        </a:p>
      </dgm:t>
    </dgm:pt>
    <dgm:pt modelId="{B7FDBC87-995A-4C23-AE7F-918FE01BA039}" type="sibTrans" cxnId="{2DDD9DDF-1BAF-487F-97D4-6E1E7428E7D2}">
      <dgm:prSet/>
      <dgm:spPr/>
      <dgm:t>
        <a:bodyPr/>
        <a:lstStyle/>
        <a:p>
          <a:endParaRPr lang="ru-RU" sz="1800"/>
        </a:p>
      </dgm:t>
    </dgm:pt>
    <dgm:pt modelId="{0DEA7D9B-E256-4E58-A29D-F03D9131C7A1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 газовой среды</a:t>
          </a:r>
          <a:endParaRPr lang="ru-RU" sz="1800" dirty="0"/>
        </a:p>
      </dgm:t>
    </dgm:pt>
    <dgm:pt modelId="{807D41DC-718E-4C0B-A260-979CE7AC25E6}" type="parTrans" cxnId="{301EE366-0C21-487D-9EBB-5069F0008C8D}">
      <dgm:prSet/>
      <dgm:spPr/>
      <dgm:t>
        <a:bodyPr/>
        <a:lstStyle/>
        <a:p>
          <a:endParaRPr lang="ru-RU" sz="1800"/>
        </a:p>
      </dgm:t>
    </dgm:pt>
    <dgm:pt modelId="{7AAFCC6F-2694-419A-8F6B-861FB3D7098E}" type="sibTrans" cxnId="{301EE366-0C21-487D-9EBB-5069F0008C8D}">
      <dgm:prSet/>
      <dgm:spPr/>
      <dgm:t>
        <a:bodyPr/>
        <a:lstStyle/>
        <a:p>
          <a:endParaRPr lang="ru-RU" sz="1800"/>
        </a:p>
      </dgm:t>
    </dgm:pt>
    <dgm:pt modelId="{D969B7F4-A21D-4418-9E78-5083552E7215}" type="pres">
      <dgm:prSet presAssocID="{FF572ECA-B00D-4691-B639-53E3576E30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DAD401-DD8F-4EDA-B98A-7336666D32BA}" type="pres">
      <dgm:prSet presAssocID="{2845E4CF-B293-4B28-B3F7-DE2EF37E0705}" presName="hierRoot1" presStyleCnt="0"/>
      <dgm:spPr/>
    </dgm:pt>
    <dgm:pt modelId="{BA99CFBA-9898-483E-AE9B-AF80CB22E2AC}" type="pres">
      <dgm:prSet presAssocID="{2845E4CF-B293-4B28-B3F7-DE2EF37E0705}" presName="composite" presStyleCnt="0"/>
      <dgm:spPr/>
    </dgm:pt>
    <dgm:pt modelId="{2D52F025-CCCD-42C3-846E-B0B4A99BB20B}" type="pres">
      <dgm:prSet presAssocID="{2845E4CF-B293-4B28-B3F7-DE2EF37E0705}" presName="background" presStyleLbl="node0" presStyleIdx="0" presStyleCnt="1"/>
      <dgm:spPr/>
    </dgm:pt>
    <dgm:pt modelId="{4B66B4F4-931E-4A74-92E7-D2B4598D18A6}" type="pres">
      <dgm:prSet presAssocID="{2845E4CF-B293-4B28-B3F7-DE2EF37E0705}" presName="text" presStyleLbl="fgAcc0" presStyleIdx="0" presStyleCnt="1" custScaleX="663934">
        <dgm:presLayoutVars>
          <dgm:chPref val="3"/>
        </dgm:presLayoutVars>
      </dgm:prSet>
      <dgm:spPr/>
    </dgm:pt>
    <dgm:pt modelId="{86BB64FD-9E63-453C-B0F4-32574F94D591}" type="pres">
      <dgm:prSet presAssocID="{2845E4CF-B293-4B28-B3F7-DE2EF37E0705}" presName="hierChild2" presStyleCnt="0"/>
      <dgm:spPr/>
    </dgm:pt>
    <dgm:pt modelId="{6A5E1FF0-009D-4153-97ED-A6E4935D8BF2}" type="pres">
      <dgm:prSet presAssocID="{DB33A177-F84F-40E3-8560-B1C66F0EC58A}" presName="Name10" presStyleLbl="parChTrans1D2" presStyleIdx="0" presStyleCnt="5"/>
      <dgm:spPr/>
    </dgm:pt>
    <dgm:pt modelId="{2977D687-7BFF-4583-831C-2CBAD97CBE4F}" type="pres">
      <dgm:prSet presAssocID="{EFE62D3F-3981-443C-8C4A-5FE472844FFC}" presName="hierRoot2" presStyleCnt="0"/>
      <dgm:spPr/>
    </dgm:pt>
    <dgm:pt modelId="{30FC6938-BB15-489A-9234-E5437D50DB18}" type="pres">
      <dgm:prSet presAssocID="{EFE62D3F-3981-443C-8C4A-5FE472844FFC}" presName="composite2" presStyleCnt="0"/>
      <dgm:spPr/>
    </dgm:pt>
    <dgm:pt modelId="{335DC6B9-2EA5-4442-9AEA-3B3CD1ECA467}" type="pres">
      <dgm:prSet presAssocID="{EFE62D3F-3981-443C-8C4A-5FE472844FFC}" presName="background2" presStyleLbl="node2" presStyleIdx="0" presStyleCnt="5"/>
      <dgm:spPr/>
    </dgm:pt>
    <dgm:pt modelId="{131F5B6A-E416-4374-9982-EFA2E84ADCE1}" type="pres">
      <dgm:prSet presAssocID="{EFE62D3F-3981-443C-8C4A-5FE472844FFC}" presName="text2" presStyleLbl="fgAcc2" presStyleIdx="0" presStyleCnt="5" custScaleX="108656">
        <dgm:presLayoutVars>
          <dgm:chPref val="3"/>
        </dgm:presLayoutVars>
      </dgm:prSet>
      <dgm:spPr/>
    </dgm:pt>
    <dgm:pt modelId="{F987C691-574A-47C5-97CF-F37B0C3F7D72}" type="pres">
      <dgm:prSet presAssocID="{EFE62D3F-3981-443C-8C4A-5FE472844FFC}" presName="hierChild3" presStyleCnt="0"/>
      <dgm:spPr/>
    </dgm:pt>
    <dgm:pt modelId="{35C7D7AB-5D6A-4DC5-9580-6705ABD6F640}" type="pres">
      <dgm:prSet presAssocID="{9835EC03-4020-4FAC-9185-56FE8094051C}" presName="Name10" presStyleLbl="parChTrans1D2" presStyleIdx="1" presStyleCnt="5"/>
      <dgm:spPr/>
    </dgm:pt>
    <dgm:pt modelId="{7C6CCB73-D03E-403A-AE93-F04623AF8D6D}" type="pres">
      <dgm:prSet presAssocID="{E76432D4-A79C-484C-B28B-03E89AE1DC59}" presName="hierRoot2" presStyleCnt="0"/>
      <dgm:spPr/>
    </dgm:pt>
    <dgm:pt modelId="{CF566C99-0138-46E4-B1C3-60CFFA7F3632}" type="pres">
      <dgm:prSet presAssocID="{E76432D4-A79C-484C-B28B-03E89AE1DC59}" presName="composite2" presStyleCnt="0"/>
      <dgm:spPr/>
    </dgm:pt>
    <dgm:pt modelId="{7D276D86-0C08-49D6-ADED-4AEFE1D668A7}" type="pres">
      <dgm:prSet presAssocID="{E76432D4-A79C-484C-B28B-03E89AE1DC59}" presName="background2" presStyleLbl="node2" presStyleIdx="1" presStyleCnt="5"/>
      <dgm:spPr/>
    </dgm:pt>
    <dgm:pt modelId="{D826675C-C0E3-4091-9A1B-6A1F25FCA600}" type="pres">
      <dgm:prSet presAssocID="{E76432D4-A79C-484C-B28B-03E89AE1DC59}" presName="text2" presStyleLbl="fgAcc2" presStyleIdx="1" presStyleCnt="5" custScaleX="129350">
        <dgm:presLayoutVars>
          <dgm:chPref val="3"/>
        </dgm:presLayoutVars>
      </dgm:prSet>
      <dgm:spPr/>
    </dgm:pt>
    <dgm:pt modelId="{B9A82D51-690B-4F4B-9EB9-51FC5E5B1049}" type="pres">
      <dgm:prSet presAssocID="{E76432D4-A79C-484C-B28B-03E89AE1DC59}" presName="hierChild3" presStyleCnt="0"/>
      <dgm:spPr/>
    </dgm:pt>
    <dgm:pt modelId="{FB7FC4C8-EB59-4DAC-A8B6-CB5F0C9AD7AA}" type="pres">
      <dgm:prSet presAssocID="{D6E6671E-8062-4BD3-9A88-3D1C1693208E}" presName="Name10" presStyleLbl="parChTrans1D2" presStyleIdx="2" presStyleCnt="5"/>
      <dgm:spPr/>
    </dgm:pt>
    <dgm:pt modelId="{F5321C2F-0C08-4739-914F-A7B8F33E0B89}" type="pres">
      <dgm:prSet presAssocID="{AAC3E18F-33F1-49E6-8078-03146769DBB6}" presName="hierRoot2" presStyleCnt="0"/>
      <dgm:spPr/>
    </dgm:pt>
    <dgm:pt modelId="{27FA5392-6643-4AFE-BEF1-0DA5746FE7C0}" type="pres">
      <dgm:prSet presAssocID="{AAC3E18F-33F1-49E6-8078-03146769DBB6}" presName="composite2" presStyleCnt="0"/>
      <dgm:spPr/>
    </dgm:pt>
    <dgm:pt modelId="{B68A3234-9CA6-4FB0-8E80-3E1FBD685F96}" type="pres">
      <dgm:prSet presAssocID="{AAC3E18F-33F1-49E6-8078-03146769DBB6}" presName="background2" presStyleLbl="node2" presStyleIdx="2" presStyleCnt="5"/>
      <dgm:spPr/>
    </dgm:pt>
    <dgm:pt modelId="{D2568F23-06B3-4764-BA6C-FCA1B494DBDC}" type="pres">
      <dgm:prSet presAssocID="{AAC3E18F-33F1-49E6-8078-03146769DBB6}" presName="text2" presStyleLbl="fgAcc2" presStyleIdx="2" presStyleCnt="5" custScaleX="122175">
        <dgm:presLayoutVars>
          <dgm:chPref val="3"/>
        </dgm:presLayoutVars>
      </dgm:prSet>
      <dgm:spPr/>
    </dgm:pt>
    <dgm:pt modelId="{8D1036B0-4860-4B82-99B2-6BCFD310029C}" type="pres">
      <dgm:prSet presAssocID="{AAC3E18F-33F1-49E6-8078-03146769DBB6}" presName="hierChild3" presStyleCnt="0"/>
      <dgm:spPr/>
    </dgm:pt>
    <dgm:pt modelId="{4639D79C-F2DA-402B-99F9-F5FEE8C69063}" type="pres">
      <dgm:prSet presAssocID="{1B9BEA00-A3B5-40B2-95E7-1465895BCAE0}" presName="Name10" presStyleLbl="parChTrans1D2" presStyleIdx="3" presStyleCnt="5"/>
      <dgm:spPr/>
    </dgm:pt>
    <dgm:pt modelId="{9AA88366-01F8-42B7-A8CE-AF69C8522ACF}" type="pres">
      <dgm:prSet presAssocID="{D2863700-E60C-4345-95E2-A5DC7BC60EDD}" presName="hierRoot2" presStyleCnt="0"/>
      <dgm:spPr/>
    </dgm:pt>
    <dgm:pt modelId="{CC33D7D6-78EA-476F-B024-33112F6BD64D}" type="pres">
      <dgm:prSet presAssocID="{D2863700-E60C-4345-95E2-A5DC7BC60EDD}" presName="composite2" presStyleCnt="0"/>
      <dgm:spPr/>
    </dgm:pt>
    <dgm:pt modelId="{9F5BA953-6A2D-46EF-8E00-74E37126E3F2}" type="pres">
      <dgm:prSet presAssocID="{D2863700-E60C-4345-95E2-A5DC7BC60EDD}" presName="background2" presStyleLbl="node2" presStyleIdx="3" presStyleCnt="5"/>
      <dgm:spPr/>
    </dgm:pt>
    <dgm:pt modelId="{5822F467-529B-4057-B069-8532F7DBA2C4}" type="pres">
      <dgm:prSet presAssocID="{D2863700-E60C-4345-95E2-A5DC7BC60EDD}" presName="text2" presStyleLbl="fgAcc2" presStyleIdx="3" presStyleCnt="5" custScaleX="105518">
        <dgm:presLayoutVars>
          <dgm:chPref val="3"/>
        </dgm:presLayoutVars>
      </dgm:prSet>
      <dgm:spPr/>
    </dgm:pt>
    <dgm:pt modelId="{2F5FAE2C-8B41-41EB-AB9D-96325B2BBDCC}" type="pres">
      <dgm:prSet presAssocID="{D2863700-E60C-4345-95E2-A5DC7BC60EDD}" presName="hierChild3" presStyleCnt="0"/>
      <dgm:spPr/>
    </dgm:pt>
    <dgm:pt modelId="{CED228A2-A7C7-408A-8DF3-7DA185517AAA}" type="pres">
      <dgm:prSet presAssocID="{807D41DC-718E-4C0B-A260-979CE7AC25E6}" presName="Name10" presStyleLbl="parChTrans1D2" presStyleIdx="4" presStyleCnt="5"/>
      <dgm:spPr/>
    </dgm:pt>
    <dgm:pt modelId="{A580077F-A39E-4B18-AF09-D48E1D8D3890}" type="pres">
      <dgm:prSet presAssocID="{0DEA7D9B-E256-4E58-A29D-F03D9131C7A1}" presName="hierRoot2" presStyleCnt="0"/>
      <dgm:spPr/>
    </dgm:pt>
    <dgm:pt modelId="{E0D7151E-64DC-49FB-B8EF-11A1F2CEF1C2}" type="pres">
      <dgm:prSet presAssocID="{0DEA7D9B-E256-4E58-A29D-F03D9131C7A1}" presName="composite2" presStyleCnt="0"/>
      <dgm:spPr/>
    </dgm:pt>
    <dgm:pt modelId="{F27171A8-00F3-43DD-8323-6E7255E52D26}" type="pres">
      <dgm:prSet presAssocID="{0DEA7D9B-E256-4E58-A29D-F03D9131C7A1}" presName="background2" presStyleLbl="node2" presStyleIdx="4" presStyleCnt="5"/>
      <dgm:spPr/>
    </dgm:pt>
    <dgm:pt modelId="{65F5BC74-1819-4A95-943F-AE8C5249E839}" type="pres">
      <dgm:prSet presAssocID="{0DEA7D9B-E256-4E58-A29D-F03D9131C7A1}" presName="text2" presStyleLbl="fgAcc2" presStyleIdx="4" presStyleCnt="5" custScaleX="122175">
        <dgm:presLayoutVars>
          <dgm:chPref val="3"/>
        </dgm:presLayoutVars>
      </dgm:prSet>
      <dgm:spPr/>
    </dgm:pt>
    <dgm:pt modelId="{49FD9043-1841-4B92-9D55-1AAE8FA1D805}" type="pres">
      <dgm:prSet presAssocID="{0DEA7D9B-E256-4E58-A29D-F03D9131C7A1}" presName="hierChild3" presStyleCnt="0"/>
      <dgm:spPr/>
    </dgm:pt>
  </dgm:ptLst>
  <dgm:cxnLst>
    <dgm:cxn modelId="{936BCC16-F25B-49F7-B3DE-B496C7DC93C0}" type="presOf" srcId="{EFE62D3F-3981-443C-8C4A-5FE472844FFC}" destId="{131F5B6A-E416-4374-9982-EFA2E84ADCE1}" srcOrd="0" destOrd="0" presId="urn:microsoft.com/office/officeart/2005/8/layout/hierarchy1"/>
    <dgm:cxn modelId="{1C7CE218-80B1-40BB-92F3-3707A92D4386}" srcId="{2845E4CF-B293-4B28-B3F7-DE2EF37E0705}" destId="{AAC3E18F-33F1-49E6-8078-03146769DBB6}" srcOrd="2" destOrd="0" parTransId="{D6E6671E-8062-4BD3-9A88-3D1C1693208E}" sibTransId="{A4A755CD-C2AE-4492-9F2F-B44299798A17}"/>
    <dgm:cxn modelId="{6D52D91B-5C94-44B2-85CF-295DA80C5D9F}" type="presOf" srcId="{AAC3E18F-33F1-49E6-8078-03146769DBB6}" destId="{D2568F23-06B3-4764-BA6C-FCA1B494DBDC}" srcOrd="0" destOrd="0" presId="urn:microsoft.com/office/officeart/2005/8/layout/hierarchy1"/>
    <dgm:cxn modelId="{954FF422-9709-4D34-8E6E-10A66EA8A863}" type="presOf" srcId="{1B9BEA00-A3B5-40B2-95E7-1465895BCAE0}" destId="{4639D79C-F2DA-402B-99F9-F5FEE8C69063}" srcOrd="0" destOrd="0" presId="urn:microsoft.com/office/officeart/2005/8/layout/hierarchy1"/>
    <dgm:cxn modelId="{CC305C26-70E9-4424-AC9A-35AF0A1F5C91}" type="presOf" srcId="{0DEA7D9B-E256-4E58-A29D-F03D9131C7A1}" destId="{65F5BC74-1819-4A95-943F-AE8C5249E839}" srcOrd="0" destOrd="0" presId="urn:microsoft.com/office/officeart/2005/8/layout/hierarchy1"/>
    <dgm:cxn modelId="{85871A28-5DD8-45B1-8AF7-A25F31DCAD53}" type="presOf" srcId="{2845E4CF-B293-4B28-B3F7-DE2EF37E0705}" destId="{4B66B4F4-931E-4A74-92E7-D2B4598D18A6}" srcOrd="0" destOrd="0" presId="urn:microsoft.com/office/officeart/2005/8/layout/hierarchy1"/>
    <dgm:cxn modelId="{A1ADC25F-76E6-49AD-B92A-1843171834AB}" srcId="{FF572ECA-B00D-4691-B639-53E3576E303C}" destId="{2845E4CF-B293-4B28-B3F7-DE2EF37E0705}" srcOrd="0" destOrd="0" parTransId="{401D26D0-C14D-4E63-B279-C48E6BC4A5FE}" sibTransId="{F428EA7A-14BE-439C-A0D1-45D01AAC80FE}"/>
    <dgm:cxn modelId="{301EE366-0C21-487D-9EBB-5069F0008C8D}" srcId="{2845E4CF-B293-4B28-B3F7-DE2EF37E0705}" destId="{0DEA7D9B-E256-4E58-A29D-F03D9131C7A1}" srcOrd="4" destOrd="0" parTransId="{807D41DC-718E-4C0B-A260-979CE7AC25E6}" sibTransId="{7AAFCC6F-2694-419A-8F6B-861FB3D7098E}"/>
    <dgm:cxn modelId="{ADE4F54E-9912-482E-BE80-5091E1DBDA0D}" type="presOf" srcId="{D2863700-E60C-4345-95E2-A5DC7BC60EDD}" destId="{5822F467-529B-4057-B069-8532F7DBA2C4}" srcOrd="0" destOrd="0" presId="urn:microsoft.com/office/officeart/2005/8/layout/hierarchy1"/>
    <dgm:cxn modelId="{65B56E71-F550-485C-96F5-0B7E830DC9D0}" srcId="{2845E4CF-B293-4B28-B3F7-DE2EF37E0705}" destId="{EFE62D3F-3981-443C-8C4A-5FE472844FFC}" srcOrd="0" destOrd="0" parTransId="{DB33A177-F84F-40E3-8560-B1C66F0EC58A}" sibTransId="{34B400E4-6FF9-4994-9391-FA3263D37B4A}"/>
    <dgm:cxn modelId="{413C9475-7735-41C1-989A-E2F9A0405FD4}" type="presOf" srcId="{DB33A177-F84F-40E3-8560-B1C66F0EC58A}" destId="{6A5E1FF0-009D-4153-97ED-A6E4935D8BF2}" srcOrd="0" destOrd="0" presId="urn:microsoft.com/office/officeart/2005/8/layout/hierarchy1"/>
    <dgm:cxn modelId="{1ED5C358-B4BD-4862-ABCC-759AFBCDD1A9}" type="presOf" srcId="{E76432D4-A79C-484C-B28B-03E89AE1DC59}" destId="{D826675C-C0E3-4091-9A1B-6A1F25FCA600}" srcOrd="0" destOrd="0" presId="urn:microsoft.com/office/officeart/2005/8/layout/hierarchy1"/>
    <dgm:cxn modelId="{AC9D3C7A-949A-48F2-8F33-6E803E9BB239}" type="presOf" srcId="{807D41DC-718E-4C0B-A260-979CE7AC25E6}" destId="{CED228A2-A7C7-408A-8DF3-7DA185517AAA}" srcOrd="0" destOrd="0" presId="urn:microsoft.com/office/officeart/2005/8/layout/hierarchy1"/>
    <dgm:cxn modelId="{7989FE7F-F8DB-4CE4-B22F-7EC8C26953B9}" type="presOf" srcId="{9835EC03-4020-4FAC-9185-56FE8094051C}" destId="{35C7D7AB-5D6A-4DC5-9580-6705ABD6F640}" srcOrd="0" destOrd="0" presId="urn:microsoft.com/office/officeart/2005/8/layout/hierarchy1"/>
    <dgm:cxn modelId="{CFAB0185-5E83-4A82-8E40-E16CD7F6DF2D}" srcId="{2845E4CF-B293-4B28-B3F7-DE2EF37E0705}" destId="{E76432D4-A79C-484C-B28B-03E89AE1DC59}" srcOrd="1" destOrd="0" parTransId="{9835EC03-4020-4FAC-9185-56FE8094051C}" sibTransId="{0705D8E6-7573-4543-BB4A-4ECA1216B590}"/>
    <dgm:cxn modelId="{2DDD9DDF-1BAF-487F-97D4-6E1E7428E7D2}" srcId="{2845E4CF-B293-4B28-B3F7-DE2EF37E0705}" destId="{D2863700-E60C-4345-95E2-A5DC7BC60EDD}" srcOrd="3" destOrd="0" parTransId="{1B9BEA00-A3B5-40B2-95E7-1465895BCAE0}" sibTransId="{B7FDBC87-995A-4C23-AE7F-918FE01BA039}"/>
    <dgm:cxn modelId="{7A0D32EA-BC85-456C-9444-EDFDC2CC0F75}" type="presOf" srcId="{D6E6671E-8062-4BD3-9A88-3D1C1693208E}" destId="{FB7FC4C8-EB59-4DAC-A8B6-CB5F0C9AD7AA}" srcOrd="0" destOrd="0" presId="urn:microsoft.com/office/officeart/2005/8/layout/hierarchy1"/>
    <dgm:cxn modelId="{9AFC43EB-72F1-4B9D-8BC4-6802814365AC}" type="presOf" srcId="{FF572ECA-B00D-4691-B639-53E3576E303C}" destId="{D969B7F4-A21D-4418-9E78-5083552E7215}" srcOrd="0" destOrd="0" presId="urn:microsoft.com/office/officeart/2005/8/layout/hierarchy1"/>
    <dgm:cxn modelId="{12730472-E91D-453C-9262-45839952D8FA}" type="presParOf" srcId="{D969B7F4-A21D-4418-9E78-5083552E7215}" destId="{3BDAD401-DD8F-4EDA-B98A-7336666D32BA}" srcOrd="0" destOrd="0" presId="urn:microsoft.com/office/officeart/2005/8/layout/hierarchy1"/>
    <dgm:cxn modelId="{6FEAD3DB-D745-4C67-90F2-88DD6D73E8D2}" type="presParOf" srcId="{3BDAD401-DD8F-4EDA-B98A-7336666D32BA}" destId="{BA99CFBA-9898-483E-AE9B-AF80CB22E2AC}" srcOrd="0" destOrd="0" presId="urn:microsoft.com/office/officeart/2005/8/layout/hierarchy1"/>
    <dgm:cxn modelId="{D8CC1FF0-197A-4EAC-B42D-F949B5D13736}" type="presParOf" srcId="{BA99CFBA-9898-483E-AE9B-AF80CB22E2AC}" destId="{2D52F025-CCCD-42C3-846E-B0B4A99BB20B}" srcOrd="0" destOrd="0" presId="urn:microsoft.com/office/officeart/2005/8/layout/hierarchy1"/>
    <dgm:cxn modelId="{1B1C6057-9CA0-4D2C-B564-C1E5E19FE9FD}" type="presParOf" srcId="{BA99CFBA-9898-483E-AE9B-AF80CB22E2AC}" destId="{4B66B4F4-931E-4A74-92E7-D2B4598D18A6}" srcOrd="1" destOrd="0" presId="urn:microsoft.com/office/officeart/2005/8/layout/hierarchy1"/>
    <dgm:cxn modelId="{AC3D08C0-2F9C-4CC4-8817-8288F190027C}" type="presParOf" srcId="{3BDAD401-DD8F-4EDA-B98A-7336666D32BA}" destId="{86BB64FD-9E63-453C-B0F4-32574F94D591}" srcOrd="1" destOrd="0" presId="urn:microsoft.com/office/officeart/2005/8/layout/hierarchy1"/>
    <dgm:cxn modelId="{364DB89E-F83B-4DCA-A292-3898EAF62B3F}" type="presParOf" srcId="{86BB64FD-9E63-453C-B0F4-32574F94D591}" destId="{6A5E1FF0-009D-4153-97ED-A6E4935D8BF2}" srcOrd="0" destOrd="0" presId="urn:microsoft.com/office/officeart/2005/8/layout/hierarchy1"/>
    <dgm:cxn modelId="{A7AA2655-E8D9-4C54-90AF-8D6EA0EDF8C9}" type="presParOf" srcId="{86BB64FD-9E63-453C-B0F4-32574F94D591}" destId="{2977D687-7BFF-4583-831C-2CBAD97CBE4F}" srcOrd="1" destOrd="0" presId="urn:microsoft.com/office/officeart/2005/8/layout/hierarchy1"/>
    <dgm:cxn modelId="{64F9F8C1-CFA1-49EE-998F-300421F0590A}" type="presParOf" srcId="{2977D687-7BFF-4583-831C-2CBAD97CBE4F}" destId="{30FC6938-BB15-489A-9234-E5437D50DB18}" srcOrd="0" destOrd="0" presId="urn:microsoft.com/office/officeart/2005/8/layout/hierarchy1"/>
    <dgm:cxn modelId="{733C543C-E476-4CD9-B679-6AAA04D659C2}" type="presParOf" srcId="{30FC6938-BB15-489A-9234-E5437D50DB18}" destId="{335DC6B9-2EA5-4442-9AEA-3B3CD1ECA467}" srcOrd="0" destOrd="0" presId="urn:microsoft.com/office/officeart/2005/8/layout/hierarchy1"/>
    <dgm:cxn modelId="{D6C1A2D7-2644-418D-86EC-91950A080A75}" type="presParOf" srcId="{30FC6938-BB15-489A-9234-E5437D50DB18}" destId="{131F5B6A-E416-4374-9982-EFA2E84ADCE1}" srcOrd="1" destOrd="0" presId="urn:microsoft.com/office/officeart/2005/8/layout/hierarchy1"/>
    <dgm:cxn modelId="{37988063-828D-4738-84A3-4327D91E861D}" type="presParOf" srcId="{2977D687-7BFF-4583-831C-2CBAD97CBE4F}" destId="{F987C691-574A-47C5-97CF-F37B0C3F7D72}" srcOrd="1" destOrd="0" presId="urn:microsoft.com/office/officeart/2005/8/layout/hierarchy1"/>
    <dgm:cxn modelId="{B9EDC8B8-12E7-4F3B-99B6-C465D55511EC}" type="presParOf" srcId="{86BB64FD-9E63-453C-B0F4-32574F94D591}" destId="{35C7D7AB-5D6A-4DC5-9580-6705ABD6F640}" srcOrd="2" destOrd="0" presId="urn:microsoft.com/office/officeart/2005/8/layout/hierarchy1"/>
    <dgm:cxn modelId="{DF315747-A9E9-4A6F-8AC3-CEFA7163F62F}" type="presParOf" srcId="{86BB64FD-9E63-453C-B0F4-32574F94D591}" destId="{7C6CCB73-D03E-403A-AE93-F04623AF8D6D}" srcOrd="3" destOrd="0" presId="urn:microsoft.com/office/officeart/2005/8/layout/hierarchy1"/>
    <dgm:cxn modelId="{B886160C-60F6-41CF-9998-5CB5EA9F4423}" type="presParOf" srcId="{7C6CCB73-D03E-403A-AE93-F04623AF8D6D}" destId="{CF566C99-0138-46E4-B1C3-60CFFA7F3632}" srcOrd="0" destOrd="0" presId="urn:microsoft.com/office/officeart/2005/8/layout/hierarchy1"/>
    <dgm:cxn modelId="{557BF874-346C-41F5-AAF2-4A2635756100}" type="presParOf" srcId="{CF566C99-0138-46E4-B1C3-60CFFA7F3632}" destId="{7D276D86-0C08-49D6-ADED-4AEFE1D668A7}" srcOrd="0" destOrd="0" presId="urn:microsoft.com/office/officeart/2005/8/layout/hierarchy1"/>
    <dgm:cxn modelId="{C7CDFBF6-768D-48E6-866C-F1CFD3F4D1A0}" type="presParOf" srcId="{CF566C99-0138-46E4-B1C3-60CFFA7F3632}" destId="{D826675C-C0E3-4091-9A1B-6A1F25FCA600}" srcOrd="1" destOrd="0" presId="urn:microsoft.com/office/officeart/2005/8/layout/hierarchy1"/>
    <dgm:cxn modelId="{23D330C4-3A91-436E-9586-73FF4CF3BA71}" type="presParOf" srcId="{7C6CCB73-D03E-403A-AE93-F04623AF8D6D}" destId="{B9A82D51-690B-4F4B-9EB9-51FC5E5B1049}" srcOrd="1" destOrd="0" presId="urn:microsoft.com/office/officeart/2005/8/layout/hierarchy1"/>
    <dgm:cxn modelId="{7E147DD6-06CD-493C-A675-0AEA155EE6E0}" type="presParOf" srcId="{86BB64FD-9E63-453C-B0F4-32574F94D591}" destId="{FB7FC4C8-EB59-4DAC-A8B6-CB5F0C9AD7AA}" srcOrd="4" destOrd="0" presId="urn:microsoft.com/office/officeart/2005/8/layout/hierarchy1"/>
    <dgm:cxn modelId="{281D67D6-A9B2-4F68-A2BF-F9C6C03B7F19}" type="presParOf" srcId="{86BB64FD-9E63-453C-B0F4-32574F94D591}" destId="{F5321C2F-0C08-4739-914F-A7B8F33E0B89}" srcOrd="5" destOrd="0" presId="urn:microsoft.com/office/officeart/2005/8/layout/hierarchy1"/>
    <dgm:cxn modelId="{D181B499-570F-4904-ACC0-62B547CC5341}" type="presParOf" srcId="{F5321C2F-0C08-4739-914F-A7B8F33E0B89}" destId="{27FA5392-6643-4AFE-BEF1-0DA5746FE7C0}" srcOrd="0" destOrd="0" presId="urn:microsoft.com/office/officeart/2005/8/layout/hierarchy1"/>
    <dgm:cxn modelId="{5B157213-1AC5-434E-9970-2A022CBADE8D}" type="presParOf" srcId="{27FA5392-6643-4AFE-BEF1-0DA5746FE7C0}" destId="{B68A3234-9CA6-4FB0-8E80-3E1FBD685F96}" srcOrd="0" destOrd="0" presId="urn:microsoft.com/office/officeart/2005/8/layout/hierarchy1"/>
    <dgm:cxn modelId="{4154F726-B7E6-49FE-A40D-835272ADFB33}" type="presParOf" srcId="{27FA5392-6643-4AFE-BEF1-0DA5746FE7C0}" destId="{D2568F23-06B3-4764-BA6C-FCA1B494DBDC}" srcOrd="1" destOrd="0" presId="urn:microsoft.com/office/officeart/2005/8/layout/hierarchy1"/>
    <dgm:cxn modelId="{87AC9AE5-336E-47E2-A8EF-866E79B0F255}" type="presParOf" srcId="{F5321C2F-0C08-4739-914F-A7B8F33E0B89}" destId="{8D1036B0-4860-4B82-99B2-6BCFD310029C}" srcOrd="1" destOrd="0" presId="urn:microsoft.com/office/officeart/2005/8/layout/hierarchy1"/>
    <dgm:cxn modelId="{5C8431E3-3E94-4FD7-BE6D-78CB61F215B0}" type="presParOf" srcId="{86BB64FD-9E63-453C-B0F4-32574F94D591}" destId="{4639D79C-F2DA-402B-99F9-F5FEE8C69063}" srcOrd="6" destOrd="0" presId="urn:microsoft.com/office/officeart/2005/8/layout/hierarchy1"/>
    <dgm:cxn modelId="{596E0587-A310-49EE-82DD-069C84B99B8E}" type="presParOf" srcId="{86BB64FD-9E63-453C-B0F4-32574F94D591}" destId="{9AA88366-01F8-42B7-A8CE-AF69C8522ACF}" srcOrd="7" destOrd="0" presId="urn:microsoft.com/office/officeart/2005/8/layout/hierarchy1"/>
    <dgm:cxn modelId="{13B12074-E742-472C-AC37-E2A231665F9F}" type="presParOf" srcId="{9AA88366-01F8-42B7-A8CE-AF69C8522ACF}" destId="{CC33D7D6-78EA-476F-B024-33112F6BD64D}" srcOrd="0" destOrd="0" presId="urn:microsoft.com/office/officeart/2005/8/layout/hierarchy1"/>
    <dgm:cxn modelId="{61DCDD5A-3E13-4C67-9F4A-B3A401F7CFB3}" type="presParOf" srcId="{CC33D7D6-78EA-476F-B024-33112F6BD64D}" destId="{9F5BA953-6A2D-46EF-8E00-74E37126E3F2}" srcOrd="0" destOrd="0" presId="urn:microsoft.com/office/officeart/2005/8/layout/hierarchy1"/>
    <dgm:cxn modelId="{6A68A789-4577-474B-ACDC-FE5AEC3FD223}" type="presParOf" srcId="{CC33D7D6-78EA-476F-B024-33112F6BD64D}" destId="{5822F467-529B-4057-B069-8532F7DBA2C4}" srcOrd="1" destOrd="0" presId="urn:microsoft.com/office/officeart/2005/8/layout/hierarchy1"/>
    <dgm:cxn modelId="{5BFC24D2-2EF9-4E5A-BEE7-32B138824F66}" type="presParOf" srcId="{9AA88366-01F8-42B7-A8CE-AF69C8522ACF}" destId="{2F5FAE2C-8B41-41EB-AB9D-96325B2BBDCC}" srcOrd="1" destOrd="0" presId="urn:microsoft.com/office/officeart/2005/8/layout/hierarchy1"/>
    <dgm:cxn modelId="{E4225388-179D-4046-B12B-EB12341ADB46}" type="presParOf" srcId="{86BB64FD-9E63-453C-B0F4-32574F94D591}" destId="{CED228A2-A7C7-408A-8DF3-7DA185517AAA}" srcOrd="8" destOrd="0" presId="urn:microsoft.com/office/officeart/2005/8/layout/hierarchy1"/>
    <dgm:cxn modelId="{7ABE4B88-3627-4A55-BAF1-876C1FAE7284}" type="presParOf" srcId="{86BB64FD-9E63-453C-B0F4-32574F94D591}" destId="{A580077F-A39E-4B18-AF09-D48E1D8D3890}" srcOrd="9" destOrd="0" presId="urn:microsoft.com/office/officeart/2005/8/layout/hierarchy1"/>
    <dgm:cxn modelId="{ACB7E134-7C52-432B-9F92-EC3E1B463AF8}" type="presParOf" srcId="{A580077F-A39E-4B18-AF09-D48E1D8D3890}" destId="{E0D7151E-64DC-49FB-B8EF-11A1F2CEF1C2}" srcOrd="0" destOrd="0" presId="urn:microsoft.com/office/officeart/2005/8/layout/hierarchy1"/>
    <dgm:cxn modelId="{372B903C-436A-4964-8696-E2D0382B5F34}" type="presParOf" srcId="{E0D7151E-64DC-49FB-B8EF-11A1F2CEF1C2}" destId="{F27171A8-00F3-43DD-8323-6E7255E52D26}" srcOrd="0" destOrd="0" presId="urn:microsoft.com/office/officeart/2005/8/layout/hierarchy1"/>
    <dgm:cxn modelId="{584DE184-AB41-4946-B582-2BD9AB496772}" type="presParOf" srcId="{E0D7151E-64DC-49FB-B8EF-11A1F2CEF1C2}" destId="{65F5BC74-1819-4A95-943F-AE8C5249E839}" srcOrd="1" destOrd="0" presId="urn:microsoft.com/office/officeart/2005/8/layout/hierarchy1"/>
    <dgm:cxn modelId="{5D430343-A074-4F4F-8FE9-6B6B9F710F34}" type="presParOf" srcId="{A580077F-A39E-4B18-AF09-D48E1D8D3890}" destId="{49FD9043-1841-4B92-9D55-1AAE8FA1D8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F3B89F6C-84A5-4684-90F5-61FF67E09028}" type="doc">
      <dgm:prSet loTypeId="urn:microsoft.com/office/officeart/2005/8/layout/process2" loCatId="process" qsTypeId="urn:microsoft.com/office/officeart/2005/8/quickstyle/simple3" qsCatId="simple" csTypeId="urn:microsoft.com/office/officeart/2005/8/colors/colorful4" csCatId="colorful" phldr="1"/>
      <dgm:spPr/>
    </dgm:pt>
    <dgm:pt modelId="{516DC5B2-6824-4699-9ED6-EC732EDB506C}">
      <dgm:prSet phldrT="[Текст]" custT="1"/>
      <dgm:spPr/>
      <dgm:t>
        <a:bodyPr/>
        <a:lstStyle/>
        <a:p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Большое влияние на продуцирование водорода оказывают условия освещения и уровень кислорода. Это показано при выращивании </a:t>
          </a:r>
          <a:r>
            <a:rPr lang="ru-RU" sz="1900" i="1" dirty="0"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ru-RU" sz="19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variabilis</a:t>
          </a:r>
          <a:r>
            <a:rPr lang="ru-RU" sz="19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ATCC 29413 мутант PK84.</a:t>
          </a:r>
          <a:endParaRPr lang="ru-RU" sz="1900" dirty="0"/>
        </a:p>
      </dgm:t>
    </dgm:pt>
    <dgm:pt modelId="{659886DA-BCB2-4D32-B28D-7858FF3FD5CF}" type="parTrans" cxnId="{EBD43BB1-CBE8-4682-9771-09BA47682822}">
      <dgm:prSet/>
      <dgm:spPr/>
      <dgm:t>
        <a:bodyPr/>
        <a:lstStyle/>
        <a:p>
          <a:endParaRPr lang="ru-RU"/>
        </a:p>
      </dgm:t>
    </dgm:pt>
    <dgm:pt modelId="{37D3189B-4DBC-49D0-9ABE-943191C9E5E6}" type="sibTrans" cxnId="{EBD43BB1-CBE8-4682-9771-09BA47682822}">
      <dgm:prSet/>
      <dgm:spPr/>
      <dgm:t>
        <a:bodyPr/>
        <a:lstStyle/>
        <a:p>
          <a:endParaRPr lang="ru-RU"/>
        </a:p>
      </dgm:t>
    </dgm:pt>
    <dgm:pt modelId="{2D8921CF-B36A-4EFC-8438-96786A325AD4}">
      <dgm:prSet phldrT="[Текст]" custT="1"/>
      <dgm:spPr/>
      <dgm:t>
        <a:bodyPr/>
        <a:lstStyle/>
        <a:p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Продуцирование водорода возрастает с увеличением интенсивности физиологической радиации (ИФР) от 47 до 190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мкмоль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/м2*с.</a:t>
          </a:r>
          <a:endParaRPr lang="ru-RU" sz="1900" dirty="0"/>
        </a:p>
      </dgm:t>
    </dgm:pt>
    <dgm:pt modelId="{6D962859-2423-48CB-9F3E-E87E8CCC3FF7}" type="parTrans" cxnId="{55B72ADB-8E45-463F-B749-04BA32EB9B72}">
      <dgm:prSet/>
      <dgm:spPr/>
      <dgm:t>
        <a:bodyPr/>
        <a:lstStyle/>
        <a:p>
          <a:endParaRPr lang="ru-RU"/>
        </a:p>
      </dgm:t>
    </dgm:pt>
    <dgm:pt modelId="{CB5B3FCA-7BC8-4FB1-B30E-BBD80B096BD1}" type="sibTrans" cxnId="{55B72ADB-8E45-463F-B749-04BA32EB9B72}">
      <dgm:prSet/>
      <dgm:spPr/>
      <dgm:t>
        <a:bodyPr/>
        <a:lstStyle/>
        <a:p>
          <a:endParaRPr lang="ru-RU"/>
        </a:p>
      </dgm:t>
    </dgm:pt>
    <dgm:pt modelId="{F1F31719-135E-494C-91AE-42F4548DA629}">
      <dgm:prSet phldrT="[Текст]" custT="1"/>
      <dgm:spPr/>
      <dgm:t>
        <a:bodyPr/>
        <a:lstStyle/>
        <a:p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Выделению водорода способствовало применение аргона, приводившее к увеличению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нитрогеназной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активности и количества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гетероцист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у водорослей.</a:t>
          </a:r>
          <a:endParaRPr lang="ru-RU" sz="1900" dirty="0"/>
        </a:p>
      </dgm:t>
    </dgm:pt>
    <dgm:pt modelId="{C8C47F51-7CD1-411D-B1AA-EBA924B65CFE}" type="parTrans" cxnId="{F3507281-A809-46CD-B930-F0EEF19B651A}">
      <dgm:prSet/>
      <dgm:spPr/>
      <dgm:t>
        <a:bodyPr/>
        <a:lstStyle/>
        <a:p>
          <a:endParaRPr lang="ru-RU"/>
        </a:p>
      </dgm:t>
    </dgm:pt>
    <dgm:pt modelId="{D6969238-DFFF-4FCB-8CB1-424EEEE862F6}" type="sibTrans" cxnId="{F3507281-A809-46CD-B930-F0EEF19B651A}">
      <dgm:prSet/>
      <dgm:spPr/>
      <dgm:t>
        <a:bodyPr/>
        <a:lstStyle/>
        <a:p>
          <a:endParaRPr lang="ru-RU"/>
        </a:p>
      </dgm:t>
    </dgm:pt>
    <dgm:pt modelId="{3973C80B-EF7B-4EFE-8F1B-E1C20F84F926}" type="pres">
      <dgm:prSet presAssocID="{F3B89F6C-84A5-4684-90F5-61FF67E09028}" presName="linearFlow" presStyleCnt="0">
        <dgm:presLayoutVars>
          <dgm:resizeHandles val="exact"/>
        </dgm:presLayoutVars>
      </dgm:prSet>
      <dgm:spPr/>
    </dgm:pt>
    <dgm:pt modelId="{7AC9A1E7-2862-4CFD-B383-57C9CD70A3B5}" type="pres">
      <dgm:prSet presAssocID="{516DC5B2-6824-4699-9ED6-EC732EDB506C}" presName="node" presStyleLbl="node1" presStyleIdx="0" presStyleCnt="3" custScaleX="266764" custScaleY="111671">
        <dgm:presLayoutVars>
          <dgm:bulletEnabled val="1"/>
        </dgm:presLayoutVars>
      </dgm:prSet>
      <dgm:spPr/>
    </dgm:pt>
    <dgm:pt modelId="{6A3BD470-5756-445D-9281-2083CDA72449}" type="pres">
      <dgm:prSet presAssocID="{37D3189B-4DBC-49D0-9ABE-943191C9E5E6}" presName="sibTrans" presStyleLbl="sibTrans2D1" presStyleIdx="0" presStyleCnt="2"/>
      <dgm:spPr/>
    </dgm:pt>
    <dgm:pt modelId="{09490C24-32BB-417C-A89D-C7299716050D}" type="pres">
      <dgm:prSet presAssocID="{37D3189B-4DBC-49D0-9ABE-943191C9E5E6}" presName="connectorText" presStyleLbl="sibTrans2D1" presStyleIdx="0" presStyleCnt="2"/>
      <dgm:spPr/>
    </dgm:pt>
    <dgm:pt modelId="{191EB9E0-EA0C-4CAD-9BF2-EDEB56861572}" type="pres">
      <dgm:prSet presAssocID="{2D8921CF-B36A-4EFC-8438-96786A325AD4}" presName="node" presStyleLbl="node1" presStyleIdx="1" presStyleCnt="3" custScaleX="266764">
        <dgm:presLayoutVars>
          <dgm:bulletEnabled val="1"/>
        </dgm:presLayoutVars>
      </dgm:prSet>
      <dgm:spPr/>
    </dgm:pt>
    <dgm:pt modelId="{4B55A239-3FE9-4734-B90D-E23DDCC126DD}" type="pres">
      <dgm:prSet presAssocID="{CB5B3FCA-7BC8-4FB1-B30E-BBD80B096BD1}" presName="sibTrans" presStyleLbl="sibTrans2D1" presStyleIdx="1" presStyleCnt="2"/>
      <dgm:spPr/>
    </dgm:pt>
    <dgm:pt modelId="{E9B05C9A-4481-412B-A7FC-43B96A4EE76B}" type="pres">
      <dgm:prSet presAssocID="{CB5B3FCA-7BC8-4FB1-B30E-BBD80B096BD1}" presName="connectorText" presStyleLbl="sibTrans2D1" presStyleIdx="1" presStyleCnt="2"/>
      <dgm:spPr/>
    </dgm:pt>
    <dgm:pt modelId="{D1CF23D7-D635-48E2-9751-6BAEE7863252}" type="pres">
      <dgm:prSet presAssocID="{F1F31719-135E-494C-91AE-42F4548DA629}" presName="node" presStyleLbl="node1" presStyleIdx="2" presStyleCnt="3" custScaleX="266764">
        <dgm:presLayoutVars>
          <dgm:bulletEnabled val="1"/>
        </dgm:presLayoutVars>
      </dgm:prSet>
      <dgm:spPr/>
    </dgm:pt>
  </dgm:ptLst>
  <dgm:cxnLst>
    <dgm:cxn modelId="{82CC292A-4661-4D28-8D9A-ADAE33E29202}" type="presOf" srcId="{2D8921CF-B36A-4EFC-8438-96786A325AD4}" destId="{191EB9E0-EA0C-4CAD-9BF2-EDEB56861572}" srcOrd="0" destOrd="0" presId="urn:microsoft.com/office/officeart/2005/8/layout/process2"/>
    <dgm:cxn modelId="{A8D5613A-D475-4DAD-983C-7CB7E6CE479A}" type="presOf" srcId="{37D3189B-4DBC-49D0-9ABE-943191C9E5E6}" destId="{09490C24-32BB-417C-A89D-C7299716050D}" srcOrd="1" destOrd="0" presId="urn:microsoft.com/office/officeart/2005/8/layout/process2"/>
    <dgm:cxn modelId="{C410E33D-131A-4B80-8741-33917774790F}" type="presOf" srcId="{CB5B3FCA-7BC8-4FB1-B30E-BBD80B096BD1}" destId="{4B55A239-3FE9-4734-B90D-E23DDCC126DD}" srcOrd="0" destOrd="0" presId="urn:microsoft.com/office/officeart/2005/8/layout/process2"/>
    <dgm:cxn modelId="{F3507281-A809-46CD-B930-F0EEF19B651A}" srcId="{F3B89F6C-84A5-4684-90F5-61FF67E09028}" destId="{F1F31719-135E-494C-91AE-42F4548DA629}" srcOrd="2" destOrd="0" parTransId="{C8C47F51-7CD1-411D-B1AA-EBA924B65CFE}" sibTransId="{D6969238-DFFF-4FCB-8CB1-424EEEE862F6}"/>
    <dgm:cxn modelId="{AF98018D-7EB3-432E-8BC6-A23B73B36B29}" type="presOf" srcId="{516DC5B2-6824-4699-9ED6-EC732EDB506C}" destId="{7AC9A1E7-2862-4CFD-B383-57C9CD70A3B5}" srcOrd="0" destOrd="0" presId="urn:microsoft.com/office/officeart/2005/8/layout/process2"/>
    <dgm:cxn modelId="{41D4F497-3B3C-4DC6-8C72-4A870B497F3F}" type="presOf" srcId="{F3B89F6C-84A5-4684-90F5-61FF67E09028}" destId="{3973C80B-EF7B-4EFE-8F1B-E1C20F84F926}" srcOrd="0" destOrd="0" presId="urn:microsoft.com/office/officeart/2005/8/layout/process2"/>
    <dgm:cxn modelId="{EBD43BB1-CBE8-4682-9771-09BA47682822}" srcId="{F3B89F6C-84A5-4684-90F5-61FF67E09028}" destId="{516DC5B2-6824-4699-9ED6-EC732EDB506C}" srcOrd="0" destOrd="0" parTransId="{659886DA-BCB2-4D32-B28D-7858FF3FD5CF}" sibTransId="{37D3189B-4DBC-49D0-9ABE-943191C9E5E6}"/>
    <dgm:cxn modelId="{55B72ADB-8E45-463F-B749-04BA32EB9B72}" srcId="{F3B89F6C-84A5-4684-90F5-61FF67E09028}" destId="{2D8921CF-B36A-4EFC-8438-96786A325AD4}" srcOrd="1" destOrd="0" parTransId="{6D962859-2423-48CB-9F3E-E87E8CCC3FF7}" sibTransId="{CB5B3FCA-7BC8-4FB1-B30E-BBD80B096BD1}"/>
    <dgm:cxn modelId="{69E2A9E8-DDC7-4859-9580-0550A33ACD54}" type="presOf" srcId="{CB5B3FCA-7BC8-4FB1-B30E-BBD80B096BD1}" destId="{E9B05C9A-4481-412B-A7FC-43B96A4EE76B}" srcOrd="1" destOrd="0" presId="urn:microsoft.com/office/officeart/2005/8/layout/process2"/>
    <dgm:cxn modelId="{CC1F9AE9-C472-4D21-AF30-5FD05BFD8832}" type="presOf" srcId="{F1F31719-135E-494C-91AE-42F4548DA629}" destId="{D1CF23D7-D635-48E2-9751-6BAEE7863252}" srcOrd="0" destOrd="0" presId="urn:microsoft.com/office/officeart/2005/8/layout/process2"/>
    <dgm:cxn modelId="{900031F2-57FA-406F-8E66-160F002F9E53}" type="presOf" srcId="{37D3189B-4DBC-49D0-9ABE-943191C9E5E6}" destId="{6A3BD470-5756-445D-9281-2083CDA72449}" srcOrd="0" destOrd="0" presId="urn:microsoft.com/office/officeart/2005/8/layout/process2"/>
    <dgm:cxn modelId="{3CFFDA84-76D6-4270-85F5-E819B85E4AC8}" type="presParOf" srcId="{3973C80B-EF7B-4EFE-8F1B-E1C20F84F926}" destId="{7AC9A1E7-2862-4CFD-B383-57C9CD70A3B5}" srcOrd="0" destOrd="0" presId="urn:microsoft.com/office/officeart/2005/8/layout/process2"/>
    <dgm:cxn modelId="{54F3C0DA-68D7-49E3-B5B7-946617E12FF7}" type="presParOf" srcId="{3973C80B-EF7B-4EFE-8F1B-E1C20F84F926}" destId="{6A3BD470-5756-445D-9281-2083CDA72449}" srcOrd="1" destOrd="0" presId="urn:microsoft.com/office/officeart/2005/8/layout/process2"/>
    <dgm:cxn modelId="{6E883B70-A4C1-4518-8560-FF9270AC8732}" type="presParOf" srcId="{6A3BD470-5756-445D-9281-2083CDA72449}" destId="{09490C24-32BB-417C-A89D-C7299716050D}" srcOrd="0" destOrd="0" presId="urn:microsoft.com/office/officeart/2005/8/layout/process2"/>
    <dgm:cxn modelId="{4A576855-A213-4595-BD49-B7EE30DDBBD3}" type="presParOf" srcId="{3973C80B-EF7B-4EFE-8F1B-E1C20F84F926}" destId="{191EB9E0-EA0C-4CAD-9BF2-EDEB56861572}" srcOrd="2" destOrd="0" presId="urn:microsoft.com/office/officeart/2005/8/layout/process2"/>
    <dgm:cxn modelId="{E75A92A7-7903-460D-90FD-45989B2D32AC}" type="presParOf" srcId="{3973C80B-EF7B-4EFE-8F1B-E1C20F84F926}" destId="{4B55A239-3FE9-4734-B90D-E23DDCC126DD}" srcOrd="3" destOrd="0" presId="urn:microsoft.com/office/officeart/2005/8/layout/process2"/>
    <dgm:cxn modelId="{D19F4530-93D9-45E9-ADCC-40148874087D}" type="presParOf" srcId="{4B55A239-3FE9-4734-B90D-E23DDCC126DD}" destId="{E9B05C9A-4481-412B-A7FC-43B96A4EE76B}" srcOrd="0" destOrd="0" presId="urn:microsoft.com/office/officeart/2005/8/layout/process2"/>
    <dgm:cxn modelId="{5AD097E6-865B-486F-9D7E-4409E89AD790}" type="presParOf" srcId="{3973C80B-EF7B-4EFE-8F1B-E1C20F84F926}" destId="{D1CF23D7-D635-48E2-9751-6BAEE786325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2E3B1E63-8978-4D8C-99B7-B11FCA1CA812}" type="doc">
      <dgm:prSet loTypeId="urn:microsoft.com/office/officeart/2005/8/layout/l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819FEC-8E73-4057-9B3C-5170378732FB}">
      <dgm:prSet phldrT="[Текст]" custT="1"/>
      <dgm:spPr/>
      <dgm:t>
        <a:bodyPr/>
        <a:lstStyle/>
        <a:p>
          <a:r>
            <a:rPr lang="ru-RU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продуцирования водорода одним и тем же мутантом в зависимости от условий его культивирования может варьировать.</a:t>
          </a:r>
          <a:endParaRPr lang="ru-RU" sz="2300" dirty="0"/>
        </a:p>
      </dgm:t>
    </dgm:pt>
    <dgm:pt modelId="{3DCA82B9-C60E-437D-9E07-A13EDA20173F}" type="parTrans" cxnId="{3218003F-B8F9-4972-8781-691D14BC2D8E}">
      <dgm:prSet/>
      <dgm:spPr/>
      <dgm:t>
        <a:bodyPr/>
        <a:lstStyle/>
        <a:p>
          <a:endParaRPr lang="ru-RU" sz="2300"/>
        </a:p>
      </dgm:t>
    </dgm:pt>
    <dgm:pt modelId="{05199B9F-32CB-46A7-930B-8B15C8A8CCB8}" type="sibTrans" cxnId="{3218003F-B8F9-4972-8781-691D14BC2D8E}">
      <dgm:prSet/>
      <dgm:spPr/>
      <dgm:t>
        <a:bodyPr/>
        <a:lstStyle/>
        <a:p>
          <a:endParaRPr lang="ru-RU" sz="2300"/>
        </a:p>
      </dgm:t>
    </dgm:pt>
    <dgm:pt modelId="{A22F6AF2-2E6D-4DD5-9548-83E36F18181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Штаммы </a:t>
          </a:r>
          <a:r>
            <a:rPr lang="ru-RU" sz="23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Anabaena</a:t>
          </a:r>
          <a:r>
            <a:rPr lang="ru-RU" sz="23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variabilis</a:t>
          </a:r>
          <a:r>
            <a:rPr lang="ru-RU" sz="23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PK 84 выращивали и тестировали в разных условиях:</a:t>
          </a:r>
          <a:endParaRPr lang="ru-RU" sz="2300" dirty="0"/>
        </a:p>
      </dgm:t>
    </dgm:pt>
    <dgm:pt modelId="{89A3F36D-6911-4F4C-AC1E-10BE8FD2947C}" type="parTrans" cxnId="{8511EC66-1397-4514-84DC-0186F9B4BD6D}">
      <dgm:prSet/>
      <dgm:spPr/>
      <dgm:t>
        <a:bodyPr/>
        <a:lstStyle/>
        <a:p>
          <a:endParaRPr lang="ru-RU" sz="2300"/>
        </a:p>
      </dgm:t>
    </dgm:pt>
    <dgm:pt modelId="{6A999E43-8B6C-44F9-9BEC-35BF38703B67}" type="sibTrans" cxnId="{8511EC66-1397-4514-84DC-0186F9B4BD6D}">
      <dgm:prSet/>
      <dgm:spPr/>
      <dgm:t>
        <a:bodyPr/>
        <a:lstStyle/>
        <a:p>
          <a:endParaRPr lang="ru-RU" sz="2300"/>
        </a:p>
      </dgm:t>
    </dgm:pt>
    <dgm:pt modelId="{EBDFE28E-32FD-455B-B658-A99FF64E9CFF}" type="pres">
      <dgm:prSet presAssocID="{2E3B1E63-8978-4D8C-99B7-B11FCA1CA812}" presName="Name0" presStyleCnt="0">
        <dgm:presLayoutVars>
          <dgm:dir/>
          <dgm:animLvl val="lvl"/>
          <dgm:resizeHandles val="exact"/>
        </dgm:presLayoutVars>
      </dgm:prSet>
      <dgm:spPr/>
    </dgm:pt>
    <dgm:pt modelId="{330B71D0-EE6D-4D14-980E-4F09A1FC75D6}" type="pres">
      <dgm:prSet presAssocID="{36819FEC-8E73-4057-9B3C-5170378732FB}" presName="vertFlow" presStyleCnt="0"/>
      <dgm:spPr/>
    </dgm:pt>
    <dgm:pt modelId="{5D9D36BF-4230-409C-84B3-D871B83078ED}" type="pres">
      <dgm:prSet presAssocID="{36819FEC-8E73-4057-9B3C-5170378732FB}" presName="header" presStyleLbl="node1" presStyleIdx="0" presStyleCnt="1" custScaleX="214653"/>
      <dgm:spPr/>
    </dgm:pt>
    <dgm:pt modelId="{A17A00B9-4A9D-4734-8841-6250BFE6A710}" type="pres">
      <dgm:prSet presAssocID="{89A3F36D-6911-4F4C-AC1E-10BE8FD2947C}" presName="parTrans" presStyleLbl="sibTrans2D1" presStyleIdx="0" presStyleCnt="1"/>
      <dgm:spPr/>
    </dgm:pt>
    <dgm:pt modelId="{7D13D3BD-9978-4EDE-BBBB-2E4B4D48A018}" type="pres">
      <dgm:prSet presAssocID="{A22F6AF2-2E6D-4DD5-9548-83E36F181812}" presName="child" presStyleLbl="alignAccFollowNode1" presStyleIdx="0" presStyleCnt="1" custScaleX="214653" custScaleY="82183">
        <dgm:presLayoutVars>
          <dgm:chMax val="0"/>
          <dgm:bulletEnabled val="1"/>
        </dgm:presLayoutVars>
      </dgm:prSet>
      <dgm:spPr/>
    </dgm:pt>
  </dgm:ptLst>
  <dgm:cxnLst>
    <dgm:cxn modelId="{3218003F-B8F9-4972-8781-691D14BC2D8E}" srcId="{2E3B1E63-8978-4D8C-99B7-B11FCA1CA812}" destId="{36819FEC-8E73-4057-9B3C-5170378732FB}" srcOrd="0" destOrd="0" parTransId="{3DCA82B9-C60E-437D-9E07-A13EDA20173F}" sibTransId="{05199B9F-32CB-46A7-930B-8B15C8A8CCB8}"/>
    <dgm:cxn modelId="{8511EC66-1397-4514-84DC-0186F9B4BD6D}" srcId="{36819FEC-8E73-4057-9B3C-5170378732FB}" destId="{A22F6AF2-2E6D-4DD5-9548-83E36F181812}" srcOrd="0" destOrd="0" parTransId="{89A3F36D-6911-4F4C-AC1E-10BE8FD2947C}" sibTransId="{6A999E43-8B6C-44F9-9BEC-35BF38703B67}"/>
    <dgm:cxn modelId="{A9C83A68-12EC-44DF-8F04-D7A0EC44ED60}" type="presOf" srcId="{36819FEC-8E73-4057-9B3C-5170378732FB}" destId="{5D9D36BF-4230-409C-84B3-D871B83078ED}" srcOrd="0" destOrd="0" presId="urn:microsoft.com/office/officeart/2005/8/layout/lProcess1"/>
    <dgm:cxn modelId="{8B8F6189-57AF-4903-8B2E-6B24EC250596}" type="presOf" srcId="{2E3B1E63-8978-4D8C-99B7-B11FCA1CA812}" destId="{EBDFE28E-32FD-455B-B658-A99FF64E9CFF}" srcOrd="0" destOrd="0" presId="urn:microsoft.com/office/officeart/2005/8/layout/lProcess1"/>
    <dgm:cxn modelId="{9CB9E7A9-8226-408D-A7B1-51B71DCA6B73}" type="presOf" srcId="{A22F6AF2-2E6D-4DD5-9548-83E36F181812}" destId="{7D13D3BD-9978-4EDE-BBBB-2E4B4D48A018}" srcOrd="0" destOrd="0" presId="urn:microsoft.com/office/officeart/2005/8/layout/lProcess1"/>
    <dgm:cxn modelId="{FE025DE1-F9BF-4EC7-91B0-3B22AA4C3F93}" type="presOf" srcId="{89A3F36D-6911-4F4C-AC1E-10BE8FD2947C}" destId="{A17A00B9-4A9D-4734-8841-6250BFE6A710}" srcOrd="0" destOrd="0" presId="urn:microsoft.com/office/officeart/2005/8/layout/lProcess1"/>
    <dgm:cxn modelId="{E14D5692-6C04-4DB2-A923-5010708EC919}" type="presParOf" srcId="{EBDFE28E-32FD-455B-B658-A99FF64E9CFF}" destId="{330B71D0-EE6D-4D14-980E-4F09A1FC75D6}" srcOrd="0" destOrd="0" presId="urn:microsoft.com/office/officeart/2005/8/layout/lProcess1"/>
    <dgm:cxn modelId="{D95900AA-FC0E-4317-9D2A-7D354321CE5B}" type="presParOf" srcId="{330B71D0-EE6D-4D14-980E-4F09A1FC75D6}" destId="{5D9D36BF-4230-409C-84B3-D871B83078ED}" srcOrd="0" destOrd="0" presId="urn:microsoft.com/office/officeart/2005/8/layout/lProcess1"/>
    <dgm:cxn modelId="{2B686D4C-6A79-4646-A75D-2E6EBA46DDA0}" type="presParOf" srcId="{330B71D0-EE6D-4D14-980E-4F09A1FC75D6}" destId="{A17A00B9-4A9D-4734-8841-6250BFE6A710}" srcOrd="1" destOrd="0" presId="urn:microsoft.com/office/officeart/2005/8/layout/lProcess1"/>
    <dgm:cxn modelId="{67E65F14-6464-4E10-9DFB-10419735DAE2}" type="presParOf" srcId="{330B71D0-EE6D-4D14-980E-4F09A1FC75D6}" destId="{7D13D3BD-9978-4EDE-BBBB-2E4B4D48A018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95B7DA-55D0-43BE-BB9F-6C6F0CDD6B59}" type="doc">
      <dgm:prSet loTypeId="urn:microsoft.com/office/officeart/2005/8/layout/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2C69414-6ED4-4E51-A001-46C78E872BD5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Включает непригодные для питания остатки растительности, непищевые растения (просо,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ятрофа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), траву и древесную массу, отходы деревоперерабатывающей промышленности, мякоть от прессовки фруктов, а также солому.</a:t>
          </a:r>
          <a:endParaRPr lang="ru-RU" sz="2200" dirty="0"/>
        </a:p>
      </dgm:t>
    </dgm:pt>
    <dgm:pt modelId="{8ACE126F-4F56-40D7-9AB7-2B149853452E}" type="parTrans" cxnId="{9A0BCB5E-8533-478A-BE94-F9203C760071}">
      <dgm:prSet/>
      <dgm:spPr/>
      <dgm:t>
        <a:bodyPr/>
        <a:lstStyle/>
        <a:p>
          <a:endParaRPr lang="ru-RU" sz="2200"/>
        </a:p>
      </dgm:t>
    </dgm:pt>
    <dgm:pt modelId="{B2697720-4D2C-4866-A676-4F08F91ED641}" type="sibTrans" cxnId="{9A0BCB5E-8533-478A-BE94-F9203C760071}">
      <dgm:prSet/>
      <dgm:spPr/>
      <dgm:t>
        <a:bodyPr/>
        <a:lstStyle/>
        <a:p>
          <a:endParaRPr lang="ru-RU" sz="2200"/>
        </a:p>
      </dgm:t>
    </dgm:pt>
    <dgm:pt modelId="{7483B08A-3717-42B4-8486-16C71422F5E6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Является </a:t>
          </a:r>
          <a:r>
            <a: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более дешевым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ввиду содержащихся в больших количествах лигнин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и целлюлоз</a:t>
          </a:r>
          <a:r>
            <a:rPr lang="en-US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, подвергающихся сжиганию и превращению в горючие газы через пиролиз.</a:t>
          </a:r>
          <a:endParaRPr lang="ru-RU" sz="2200" dirty="0"/>
        </a:p>
      </dgm:t>
    </dgm:pt>
    <dgm:pt modelId="{F9B415DB-F959-476F-8159-3F0B02644AD4}" type="parTrans" cxnId="{C23F281F-6D8B-4E9F-B645-A6507D8BA7A4}">
      <dgm:prSet/>
      <dgm:spPr/>
      <dgm:t>
        <a:bodyPr/>
        <a:lstStyle/>
        <a:p>
          <a:endParaRPr lang="ru-RU" sz="2200"/>
        </a:p>
      </dgm:t>
    </dgm:pt>
    <dgm:pt modelId="{7DC022FF-B1CB-4D76-B33D-1B67025CCC42}" type="sibTrans" cxnId="{C23F281F-6D8B-4E9F-B645-A6507D8BA7A4}">
      <dgm:prSet/>
      <dgm:spPr/>
      <dgm:t>
        <a:bodyPr/>
        <a:lstStyle/>
        <a:p>
          <a:endParaRPr lang="ru-RU" sz="2200"/>
        </a:p>
      </dgm:t>
    </dgm:pt>
    <dgm:pt modelId="{30B4E192-867B-4D56-BC04-C8A58B3B32BC}" type="pres">
      <dgm:prSet presAssocID="{2995B7DA-55D0-43BE-BB9F-6C6F0CDD6B59}" presName="Name0" presStyleCnt="0">
        <dgm:presLayoutVars>
          <dgm:dir/>
          <dgm:animLvl val="lvl"/>
          <dgm:resizeHandles val="exact"/>
        </dgm:presLayoutVars>
      </dgm:prSet>
      <dgm:spPr/>
    </dgm:pt>
    <dgm:pt modelId="{EA5DDDF6-0840-499F-B692-34FDD4861412}" type="pres">
      <dgm:prSet presAssocID="{7483B08A-3717-42B4-8486-16C71422F5E6}" presName="boxAndChildren" presStyleCnt="0"/>
      <dgm:spPr/>
    </dgm:pt>
    <dgm:pt modelId="{8B660266-153C-4689-A460-E9416A1B932F}" type="pres">
      <dgm:prSet presAssocID="{7483B08A-3717-42B4-8486-16C71422F5E6}" presName="parentTextBox" presStyleLbl="node1" presStyleIdx="0" presStyleCnt="2" custScaleY="79286"/>
      <dgm:spPr/>
    </dgm:pt>
    <dgm:pt modelId="{613E15BC-87D5-4552-8092-DAC03DF7BC5E}" type="pres">
      <dgm:prSet presAssocID="{B2697720-4D2C-4866-A676-4F08F91ED641}" presName="sp" presStyleCnt="0"/>
      <dgm:spPr/>
    </dgm:pt>
    <dgm:pt modelId="{EECCC9AD-5025-4EF2-97DB-493D00F9677E}" type="pres">
      <dgm:prSet presAssocID="{42C69414-6ED4-4E51-A001-46C78E872BD5}" presName="arrowAndChildren" presStyleCnt="0"/>
      <dgm:spPr/>
    </dgm:pt>
    <dgm:pt modelId="{A3D915C7-6AFA-466C-B729-195E7FB116D9}" type="pres">
      <dgm:prSet presAssocID="{42C69414-6ED4-4E51-A001-46C78E872BD5}" presName="parentTextArrow" presStyleLbl="node1" presStyleIdx="1" presStyleCnt="2" custLinFactNeighborX="2060" custLinFactNeighborY="-74"/>
      <dgm:spPr/>
    </dgm:pt>
  </dgm:ptLst>
  <dgm:cxnLst>
    <dgm:cxn modelId="{ECD08310-3038-44FC-AB0F-0ED61B58CBBE}" type="presOf" srcId="{2995B7DA-55D0-43BE-BB9F-6C6F0CDD6B59}" destId="{30B4E192-867B-4D56-BC04-C8A58B3B32BC}" srcOrd="0" destOrd="0" presId="urn:microsoft.com/office/officeart/2005/8/layout/process4"/>
    <dgm:cxn modelId="{F6487D1C-83F3-4012-9F01-FE41ED5006EF}" type="presOf" srcId="{42C69414-6ED4-4E51-A001-46C78E872BD5}" destId="{A3D915C7-6AFA-466C-B729-195E7FB116D9}" srcOrd="0" destOrd="0" presId="urn:microsoft.com/office/officeart/2005/8/layout/process4"/>
    <dgm:cxn modelId="{C23F281F-6D8B-4E9F-B645-A6507D8BA7A4}" srcId="{2995B7DA-55D0-43BE-BB9F-6C6F0CDD6B59}" destId="{7483B08A-3717-42B4-8486-16C71422F5E6}" srcOrd="1" destOrd="0" parTransId="{F9B415DB-F959-476F-8159-3F0B02644AD4}" sibTransId="{7DC022FF-B1CB-4D76-B33D-1B67025CCC42}"/>
    <dgm:cxn modelId="{94A1CC21-DD44-4AA9-B81D-4936A8677DF8}" type="presOf" srcId="{7483B08A-3717-42B4-8486-16C71422F5E6}" destId="{8B660266-153C-4689-A460-E9416A1B932F}" srcOrd="0" destOrd="0" presId="urn:microsoft.com/office/officeart/2005/8/layout/process4"/>
    <dgm:cxn modelId="{9A0BCB5E-8533-478A-BE94-F9203C760071}" srcId="{2995B7DA-55D0-43BE-BB9F-6C6F0CDD6B59}" destId="{42C69414-6ED4-4E51-A001-46C78E872BD5}" srcOrd="0" destOrd="0" parTransId="{8ACE126F-4F56-40D7-9AB7-2B149853452E}" sibTransId="{B2697720-4D2C-4866-A676-4F08F91ED641}"/>
    <dgm:cxn modelId="{ACEE7FA2-B70F-4A6D-BC9A-82826CBF80FE}" type="presParOf" srcId="{30B4E192-867B-4D56-BC04-C8A58B3B32BC}" destId="{EA5DDDF6-0840-499F-B692-34FDD4861412}" srcOrd="0" destOrd="0" presId="urn:microsoft.com/office/officeart/2005/8/layout/process4"/>
    <dgm:cxn modelId="{13EADBB4-8A65-4E84-BF6D-0D77780C5C03}" type="presParOf" srcId="{EA5DDDF6-0840-499F-B692-34FDD4861412}" destId="{8B660266-153C-4689-A460-E9416A1B932F}" srcOrd="0" destOrd="0" presId="urn:microsoft.com/office/officeart/2005/8/layout/process4"/>
    <dgm:cxn modelId="{0CD7CCA8-09BF-4D10-ABDB-D558EBFF37E5}" type="presParOf" srcId="{30B4E192-867B-4D56-BC04-C8A58B3B32BC}" destId="{613E15BC-87D5-4552-8092-DAC03DF7BC5E}" srcOrd="1" destOrd="0" presId="urn:microsoft.com/office/officeart/2005/8/layout/process4"/>
    <dgm:cxn modelId="{A33949ED-CEAF-443D-8AE1-694B7C9C767B}" type="presParOf" srcId="{30B4E192-867B-4D56-BC04-C8A58B3B32BC}" destId="{EECCC9AD-5025-4EF2-97DB-493D00F9677E}" srcOrd="2" destOrd="0" presId="urn:microsoft.com/office/officeart/2005/8/layout/process4"/>
    <dgm:cxn modelId="{9C6B8F9A-E5BD-4E91-83B5-6B5056B6ED06}" type="presParOf" srcId="{EECCC9AD-5025-4EF2-97DB-493D00F9677E}" destId="{A3D915C7-6AFA-466C-B729-195E7FB116D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E2C66B5-752C-45A4-A381-FE81761FE517}" type="doc">
      <dgm:prSet loTypeId="urn:microsoft.com/office/officeart/2005/8/layout/process2" loCatId="process" qsTypeId="urn:microsoft.com/office/officeart/2005/8/quickstyle/simple3" qsCatId="simple" csTypeId="urn:microsoft.com/office/officeart/2005/8/colors/accent5_2" csCatId="accent5" phldr="1"/>
      <dgm:spPr/>
    </dgm:pt>
    <dgm:pt modelId="{DB85FECC-A42B-4A07-A182-C8829B91CBEC}">
      <dgm:prSet phldrT="[Текст]" custT="1"/>
      <dgm:spPr/>
      <dgm:t>
        <a:bodyPr/>
        <a:lstStyle/>
        <a:p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аэрирование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биомассы в процессе роста смесью 73% аргона, 25% N2 и 2% CO2</a:t>
          </a:r>
        </a:p>
      </dgm:t>
    </dgm:pt>
    <dgm:pt modelId="{8A7AC7AF-4AE9-44B7-AD12-CFD9892A71E3}" type="parTrans" cxnId="{8A3DB117-067A-4065-AE96-6ED7C6F14BD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45389-5068-4491-98A0-7488FC1FAA09}" type="sibTrans" cxnId="{8A3DB117-067A-4065-AE96-6ED7C6F14BD6}">
      <dgm:prSet custT="1"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BEA97F-F22C-4457-A124-545134A2CCB8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выход О2 – 90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мкмоль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/мг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хл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200" i="1" dirty="0">
              <a:latin typeface="Times New Roman" panose="02020603050405020304" pitchFamily="18" charset="0"/>
              <a:cs typeface="Times New Roman" panose="02020603050405020304" pitchFamily="18" charset="0"/>
            </a:rPr>
            <a:t>а/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ч</a:t>
          </a:r>
        </a:p>
      </dgm:t>
    </dgm:pt>
    <dgm:pt modelId="{FF039E6F-2CF9-40E3-B5AE-2B1CC991FB8F}" type="parTrans" cxnId="{C3C942A3-C51E-49C9-91A0-42634905DC7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2E8120-E9A3-46B0-A2BF-F0FB46A0D482}" type="sibTrans" cxnId="{C3C942A3-C51E-49C9-91A0-42634905DC7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B93CD-F769-4124-9F1E-00E1D89E4AB6}" type="pres">
      <dgm:prSet presAssocID="{CE2C66B5-752C-45A4-A381-FE81761FE517}" presName="linearFlow" presStyleCnt="0">
        <dgm:presLayoutVars>
          <dgm:resizeHandles val="exact"/>
        </dgm:presLayoutVars>
      </dgm:prSet>
      <dgm:spPr/>
    </dgm:pt>
    <dgm:pt modelId="{102DE1BC-460F-48CD-867B-F6ACB70E5A02}" type="pres">
      <dgm:prSet presAssocID="{DB85FECC-A42B-4A07-A182-C8829B91CBEC}" presName="node" presStyleLbl="node1" presStyleIdx="0" presStyleCnt="2">
        <dgm:presLayoutVars>
          <dgm:bulletEnabled val="1"/>
        </dgm:presLayoutVars>
      </dgm:prSet>
      <dgm:spPr/>
    </dgm:pt>
    <dgm:pt modelId="{85B52B95-8E06-4CBA-9E4A-C5DC33B2CB65}" type="pres">
      <dgm:prSet presAssocID="{67F45389-5068-4491-98A0-7488FC1FAA09}" presName="sibTrans" presStyleLbl="sibTrans2D1" presStyleIdx="0" presStyleCnt="1"/>
      <dgm:spPr/>
    </dgm:pt>
    <dgm:pt modelId="{8DB3483B-3E18-4AD7-BD0D-0E3382C5C9C6}" type="pres">
      <dgm:prSet presAssocID="{67F45389-5068-4491-98A0-7488FC1FAA09}" presName="connectorText" presStyleLbl="sibTrans2D1" presStyleIdx="0" presStyleCnt="1"/>
      <dgm:spPr/>
    </dgm:pt>
    <dgm:pt modelId="{A554F20F-17ED-4DBC-A4A4-6EFB90D22BEF}" type="pres">
      <dgm:prSet presAssocID="{77BEA97F-F22C-4457-A124-545134A2CCB8}" presName="node" presStyleLbl="node1" presStyleIdx="1" presStyleCnt="2" custScaleY="71726">
        <dgm:presLayoutVars>
          <dgm:bulletEnabled val="1"/>
        </dgm:presLayoutVars>
      </dgm:prSet>
      <dgm:spPr/>
    </dgm:pt>
  </dgm:ptLst>
  <dgm:cxnLst>
    <dgm:cxn modelId="{26D6E30D-125B-4FB8-8A50-360447DE3223}" type="presOf" srcId="{DB85FECC-A42B-4A07-A182-C8829B91CBEC}" destId="{102DE1BC-460F-48CD-867B-F6ACB70E5A02}" srcOrd="0" destOrd="0" presId="urn:microsoft.com/office/officeart/2005/8/layout/process2"/>
    <dgm:cxn modelId="{8A3DB117-067A-4065-AE96-6ED7C6F14BD6}" srcId="{CE2C66B5-752C-45A4-A381-FE81761FE517}" destId="{DB85FECC-A42B-4A07-A182-C8829B91CBEC}" srcOrd="0" destOrd="0" parTransId="{8A7AC7AF-4AE9-44B7-AD12-CFD9892A71E3}" sibTransId="{67F45389-5068-4491-98A0-7488FC1FAA09}"/>
    <dgm:cxn modelId="{42D51436-CF6B-4047-9B27-F1D32FD545B7}" type="presOf" srcId="{67F45389-5068-4491-98A0-7488FC1FAA09}" destId="{85B52B95-8E06-4CBA-9E4A-C5DC33B2CB65}" srcOrd="0" destOrd="0" presId="urn:microsoft.com/office/officeart/2005/8/layout/process2"/>
    <dgm:cxn modelId="{B420EE95-E22E-4B64-8B7E-0A08422BE269}" type="presOf" srcId="{67F45389-5068-4491-98A0-7488FC1FAA09}" destId="{8DB3483B-3E18-4AD7-BD0D-0E3382C5C9C6}" srcOrd="1" destOrd="0" presId="urn:microsoft.com/office/officeart/2005/8/layout/process2"/>
    <dgm:cxn modelId="{380B80A0-2A83-42CD-A230-F67BE61FC4F1}" type="presOf" srcId="{77BEA97F-F22C-4457-A124-545134A2CCB8}" destId="{A554F20F-17ED-4DBC-A4A4-6EFB90D22BEF}" srcOrd="0" destOrd="0" presId="urn:microsoft.com/office/officeart/2005/8/layout/process2"/>
    <dgm:cxn modelId="{C3C942A3-C51E-49C9-91A0-42634905DC75}" srcId="{CE2C66B5-752C-45A4-A381-FE81761FE517}" destId="{77BEA97F-F22C-4457-A124-545134A2CCB8}" srcOrd="1" destOrd="0" parTransId="{FF039E6F-2CF9-40E3-B5AE-2B1CC991FB8F}" sibTransId="{A52E8120-E9A3-46B0-A2BF-F0FB46A0D482}"/>
    <dgm:cxn modelId="{404A61D1-8006-47A1-A326-FD4BCE5BEFA8}" type="presOf" srcId="{CE2C66B5-752C-45A4-A381-FE81761FE517}" destId="{2D1B93CD-F769-4124-9F1E-00E1D89E4AB6}" srcOrd="0" destOrd="0" presId="urn:microsoft.com/office/officeart/2005/8/layout/process2"/>
    <dgm:cxn modelId="{F69975AA-3027-40CD-9720-FAA56C12BFC8}" type="presParOf" srcId="{2D1B93CD-F769-4124-9F1E-00E1D89E4AB6}" destId="{102DE1BC-460F-48CD-867B-F6ACB70E5A02}" srcOrd="0" destOrd="0" presId="urn:microsoft.com/office/officeart/2005/8/layout/process2"/>
    <dgm:cxn modelId="{D50AE4A9-9FC0-4B3A-B93E-FAD08CB1F514}" type="presParOf" srcId="{2D1B93CD-F769-4124-9F1E-00E1D89E4AB6}" destId="{85B52B95-8E06-4CBA-9E4A-C5DC33B2CB65}" srcOrd="1" destOrd="0" presId="urn:microsoft.com/office/officeart/2005/8/layout/process2"/>
    <dgm:cxn modelId="{44236C72-A9CE-425C-81CE-54C789BB7CE4}" type="presParOf" srcId="{85B52B95-8E06-4CBA-9E4A-C5DC33B2CB65}" destId="{8DB3483B-3E18-4AD7-BD0D-0E3382C5C9C6}" srcOrd="0" destOrd="0" presId="urn:microsoft.com/office/officeart/2005/8/layout/process2"/>
    <dgm:cxn modelId="{D2BF46ED-7361-4FD9-AFD7-9936D0632456}" type="presParOf" srcId="{2D1B93CD-F769-4124-9F1E-00E1D89E4AB6}" destId="{A554F20F-17ED-4DBC-A4A4-6EFB90D22BEF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CE2C66B5-752C-45A4-A381-FE81761FE517}" type="doc">
      <dgm:prSet loTypeId="urn:microsoft.com/office/officeart/2005/8/layout/process2" loCatId="process" qsTypeId="urn:microsoft.com/office/officeart/2005/8/quickstyle/simple3" qsCatId="simple" csTypeId="urn:microsoft.com/office/officeart/2005/8/colors/accent4_2" csCatId="accent4" phldr="1"/>
      <dgm:spPr/>
    </dgm:pt>
    <dgm:pt modelId="{DB85FECC-A42B-4A07-A182-C8829B91CBEC}">
      <dgm:prSet phldrT="[Текст]" custT="1"/>
      <dgm:spPr/>
      <dgm:t>
        <a:bodyPr/>
        <a:lstStyle/>
        <a:p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аэрирование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биомассы в процессе роста смесью 93% аргона, 5% N2 и 2% CO2</a:t>
          </a:r>
        </a:p>
      </dgm:t>
    </dgm:pt>
    <dgm:pt modelId="{8A7AC7AF-4AE9-44B7-AD12-CFD9892A71E3}" type="parTrans" cxnId="{8A3DB117-067A-4065-AE96-6ED7C6F14BD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45389-5068-4491-98A0-7488FC1FAA09}" type="sibTrans" cxnId="{8A3DB117-067A-4065-AE96-6ED7C6F14BD6}">
      <dgm:prSet custT="1"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BEA97F-F22C-4457-A124-545134A2CCB8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выход О2 – 167,6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мкмоль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/мг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хл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200" i="1" dirty="0">
              <a:latin typeface="Times New Roman" panose="02020603050405020304" pitchFamily="18" charset="0"/>
              <a:cs typeface="Times New Roman" panose="02020603050405020304" pitchFamily="18" charset="0"/>
            </a:rPr>
            <a:t>а/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gm:t>
    </dgm:pt>
    <dgm:pt modelId="{FF039E6F-2CF9-40E3-B5AE-2B1CC991FB8F}" type="parTrans" cxnId="{C3C942A3-C51E-49C9-91A0-42634905DC7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2E8120-E9A3-46B0-A2BF-F0FB46A0D482}" type="sibTrans" cxnId="{C3C942A3-C51E-49C9-91A0-42634905DC7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B93CD-F769-4124-9F1E-00E1D89E4AB6}" type="pres">
      <dgm:prSet presAssocID="{CE2C66B5-752C-45A4-A381-FE81761FE517}" presName="linearFlow" presStyleCnt="0">
        <dgm:presLayoutVars>
          <dgm:resizeHandles val="exact"/>
        </dgm:presLayoutVars>
      </dgm:prSet>
      <dgm:spPr/>
    </dgm:pt>
    <dgm:pt modelId="{102DE1BC-460F-48CD-867B-F6ACB70E5A02}" type="pres">
      <dgm:prSet presAssocID="{DB85FECC-A42B-4A07-A182-C8829B91CBEC}" presName="node" presStyleLbl="node1" presStyleIdx="0" presStyleCnt="2">
        <dgm:presLayoutVars>
          <dgm:bulletEnabled val="1"/>
        </dgm:presLayoutVars>
      </dgm:prSet>
      <dgm:spPr/>
    </dgm:pt>
    <dgm:pt modelId="{85B52B95-8E06-4CBA-9E4A-C5DC33B2CB65}" type="pres">
      <dgm:prSet presAssocID="{67F45389-5068-4491-98A0-7488FC1FAA09}" presName="sibTrans" presStyleLbl="sibTrans2D1" presStyleIdx="0" presStyleCnt="1"/>
      <dgm:spPr/>
    </dgm:pt>
    <dgm:pt modelId="{8DB3483B-3E18-4AD7-BD0D-0E3382C5C9C6}" type="pres">
      <dgm:prSet presAssocID="{67F45389-5068-4491-98A0-7488FC1FAA09}" presName="connectorText" presStyleLbl="sibTrans2D1" presStyleIdx="0" presStyleCnt="1"/>
      <dgm:spPr/>
    </dgm:pt>
    <dgm:pt modelId="{A554F20F-17ED-4DBC-A4A4-6EFB90D22BEF}" type="pres">
      <dgm:prSet presAssocID="{77BEA97F-F22C-4457-A124-545134A2CCB8}" presName="node" presStyleLbl="node1" presStyleIdx="1" presStyleCnt="2" custScaleY="71726">
        <dgm:presLayoutVars>
          <dgm:bulletEnabled val="1"/>
        </dgm:presLayoutVars>
      </dgm:prSet>
      <dgm:spPr/>
    </dgm:pt>
  </dgm:ptLst>
  <dgm:cxnLst>
    <dgm:cxn modelId="{8E2E6900-28BA-4F22-81E1-F70D1D05771A}" type="presOf" srcId="{67F45389-5068-4491-98A0-7488FC1FAA09}" destId="{85B52B95-8E06-4CBA-9E4A-C5DC33B2CB65}" srcOrd="0" destOrd="0" presId="urn:microsoft.com/office/officeart/2005/8/layout/process2"/>
    <dgm:cxn modelId="{8A3DB117-067A-4065-AE96-6ED7C6F14BD6}" srcId="{CE2C66B5-752C-45A4-A381-FE81761FE517}" destId="{DB85FECC-A42B-4A07-A182-C8829B91CBEC}" srcOrd="0" destOrd="0" parTransId="{8A7AC7AF-4AE9-44B7-AD12-CFD9892A71E3}" sibTransId="{67F45389-5068-4491-98A0-7488FC1FAA09}"/>
    <dgm:cxn modelId="{79500647-0098-43FA-8B21-197557AD2D84}" type="presOf" srcId="{DB85FECC-A42B-4A07-A182-C8829B91CBEC}" destId="{102DE1BC-460F-48CD-867B-F6ACB70E5A02}" srcOrd="0" destOrd="0" presId="urn:microsoft.com/office/officeart/2005/8/layout/process2"/>
    <dgm:cxn modelId="{22B13177-C2B3-40F6-89AC-650950BC8DE9}" type="presOf" srcId="{77BEA97F-F22C-4457-A124-545134A2CCB8}" destId="{A554F20F-17ED-4DBC-A4A4-6EFB90D22BEF}" srcOrd="0" destOrd="0" presId="urn:microsoft.com/office/officeart/2005/8/layout/process2"/>
    <dgm:cxn modelId="{039AEDA2-9014-4A48-B561-B14E7DCD11FE}" type="presOf" srcId="{67F45389-5068-4491-98A0-7488FC1FAA09}" destId="{8DB3483B-3E18-4AD7-BD0D-0E3382C5C9C6}" srcOrd="1" destOrd="0" presId="urn:microsoft.com/office/officeart/2005/8/layout/process2"/>
    <dgm:cxn modelId="{C3C942A3-C51E-49C9-91A0-42634905DC75}" srcId="{CE2C66B5-752C-45A4-A381-FE81761FE517}" destId="{77BEA97F-F22C-4457-A124-545134A2CCB8}" srcOrd="1" destOrd="0" parTransId="{FF039E6F-2CF9-40E3-B5AE-2B1CC991FB8F}" sibTransId="{A52E8120-E9A3-46B0-A2BF-F0FB46A0D482}"/>
    <dgm:cxn modelId="{A5FDAEE1-AAA0-41F0-9C2B-C5691D110C32}" type="presOf" srcId="{CE2C66B5-752C-45A4-A381-FE81761FE517}" destId="{2D1B93CD-F769-4124-9F1E-00E1D89E4AB6}" srcOrd="0" destOrd="0" presId="urn:microsoft.com/office/officeart/2005/8/layout/process2"/>
    <dgm:cxn modelId="{129AE46D-7684-4CE6-B200-75132986B043}" type="presParOf" srcId="{2D1B93CD-F769-4124-9F1E-00E1D89E4AB6}" destId="{102DE1BC-460F-48CD-867B-F6ACB70E5A02}" srcOrd="0" destOrd="0" presId="urn:microsoft.com/office/officeart/2005/8/layout/process2"/>
    <dgm:cxn modelId="{7B502346-582E-49EF-9C27-60536A09D030}" type="presParOf" srcId="{2D1B93CD-F769-4124-9F1E-00E1D89E4AB6}" destId="{85B52B95-8E06-4CBA-9E4A-C5DC33B2CB65}" srcOrd="1" destOrd="0" presId="urn:microsoft.com/office/officeart/2005/8/layout/process2"/>
    <dgm:cxn modelId="{418B8EF7-7650-4712-BDA8-086B7F151145}" type="presParOf" srcId="{85B52B95-8E06-4CBA-9E4A-C5DC33B2CB65}" destId="{8DB3483B-3E18-4AD7-BD0D-0E3382C5C9C6}" srcOrd="0" destOrd="0" presId="urn:microsoft.com/office/officeart/2005/8/layout/process2"/>
    <dgm:cxn modelId="{D3B72371-D24C-4BB6-83B9-7F62C6CA788D}" type="presParOf" srcId="{2D1B93CD-F769-4124-9F1E-00E1D89E4AB6}" destId="{A554F20F-17ED-4DBC-A4A4-6EFB90D22BEF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1359835-8408-40DD-AFD7-305EB49D6030}" type="doc">
      <dgm:prSet loTypeId="urn:microsoft.com/office/officeart/2005/8/layout/chevron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A80EDEE-456C-4A29-993F-3A63067A996F}">
      <dgm:prSet phldrT="[Текст]" custT="1"/>
      <dgm:spPr/>
      <dgm:t>
        <a:bodyPr/>
        <a:lstStyle/>
        <a:p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</a:p>
      </dgm:t>
    </dgm:pt>
    <dgm:pt modelId="{B061F5B4-02B5-4AC8-81D4-311920656517}" type="parTrans" cxnId="{4E4BCE0B-86F9-4D67-B7D3-0EEDBD411788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3DB2D5-6B7F-4CA2-989D-38F9B95C1CC4}" type="sibTrans" cxnId="{4E4BCE0B-86F9-4D67-B7D3-0EEDBD411788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95D1D3-BB3E-49FB-99C9-C61E67E36E51}">
      <dgm:prSet phldrT="[Текст]" custT="1"/>
      <dgm:spPr/>
      <dgm:t>
        <a:bodyPr/>
        <a:lstStyle/>
        <a:p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биореактор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, производящий водоросли (аэробный на солнечном свету – реакция идет с выделением CO2 и O2)</a:t>
          </a:r>
        </a:p>
      </dgm:t>
    </dgm:pt>
    <dgm:pt modelId="{830168C1-D622-4BF5-85B5-BFA263E33E86}" type="parTrans" cxnId="{330F5F18-E079-4E37-9709-BBA9E6ADEFCA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54AA8-F0B0-4250-8C18-7EA05B90FAE5}" type="sibTrans" cxnId="{330F5F18-E079-4E37-9709-BBA9E6ADEFCA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799681-B622-4371-A6E8-578F16CA5CD4}">
      <dgm:prSet phldrT="[Текст]" custT="1"/>
      <dgm:spPr/>
      <dgm:t>
        <a:bodyPr/>
        <a:lstStyle/>
        <a:p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</a:p>
      </dgm:t>
    </dgm:pt>
    <dgm:pt modelId="{1E2276B1-A3BA-4773-882C-02DF635DDCDA}" type="parTrans" cxnId="{3A42E0B5-CD58-4058-B028-3D7D96B2F9A3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736CBF-8281-409B-9A5F-05295853F24A}" type="sibTrans" cxnId="{3A42E0B5-CD58-4058-B028-3D7D96B2F9A3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AE78B4-2D8F-43D7-A67B-6BAEBFAC2514}">
      <dgm:prSet phldrT="[Текст]" custT="1"/>
      <dgm:spPr/>
      <dgm:t>
        <a:bodyPr/>
        <a:lstStyle/>
        <a:p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концентратор водорослей и адаптивная камера (в темноте в анаэробных условиях)</a:t>
          </a:r>
        </a:p>
      </dgm:t>
    </dgm:pt>
    <dgm:pt modelId="{C4D2E7DE-AD4A-4789-85D5-F8354E30416D}" type="parTrans" cxnId="{E508C8DC-8FBD-4EE3-A6CD-94ABBD36E255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E02F1B-40A9-4C4E-B01E-815BEDEB0AD0}" type="sibTrans" cxnId="{E508C8DC-8FBD-4EE3-A6CD-94ABBD36E255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7F154-F649-441B-BE84-442F6954E53A}">
      <dgm:prSet phldrT="[Текст]" custT="1"/>
      <dgm:spPr/>
      <dgm:t>
        <a:bodyPr/>
        <a:lstStyle/>
        <a:p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</a:p>
      </dgm:t>
    </dgm:pt>
    <dgm:pt modelId="{85E57623-6553-483D-AB26-EFC668F5E822}" type="parTrans" cxnId="{51665D6D-0A98-44FE-833A-446D6AFDFE82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87791-1AE0-46F2-A6C2-9A41CE949529}" type="sibTrans" cxnId="{51665D6D-0A98-44FE-833A-446D6AFDFE82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7E4AE-B951-4E0E-B6C4-A0C008964DF3}">
      <dgm:prSet phldrT="[Текст]" custT="1"/>
      <dgm:spPr/>
      <dgm:t>
        <a:bodyPr/>
        <a:lstStyle/>
        <a:p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H2 </a:t>
          </a:r>
          <a:r>
            <a:rPr lang="ru-RU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фотобиореактор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(анаэробный, на солнечном свету)</a:t>
          </a:r>
        </a:p>
      </dgm:t>
    </dgm:pt>
    <dgm:pt modelId="{861C53CC-80EA-4807-B56F-21FF77B64BE0}" type="parTrans" cxnId="{F9B10F4D-39E7-441E-840D-7910BA5D015A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387BFC-32F3-411F-9477-776CA6484424}" type="sibTrans" cxnId="{F9B10F4D-39E7-441E-840D-7910BA5D015A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9E4138-D56E-4AE6-8D5C-A4332B5A0DF9}">
      <dgm:prSet phldrT="[Текст]" custT="1"/>
      <dgm:spPr/>
      <dgm:t>
        <a:bodyPr/>
        <a:lstStyle/>
        <a:p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</a:p>
      </dgm:t>
    </dgm:pt>
    <dgm:pt modelId="{C8C45C32-1C64-4757-B13A-C6FD6E5F4AAF}" type="parTrans" cxnId="{F0CA8DEC-2ADA-4E7B-B3E3-452F5E39B7B8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DD0B43-5C63-4641-9CC2-529E641665F3}" type="sibTrans" cxnId="{F0CA8DEC-2ADA-4E7B-B3E3-452F5E39B7B8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DF28E-0680-44C7-B1B8-7A19D637F56B}">
      <dgm:prSet phldrT="[Текст]" custT="1"/>
      <dgm:spPr/>
      <dgm:t>
        <a:bodyPr/>
        <a:lstStyle/>
        <a:p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газгольдер</a:t>
          </a:r>
        </a:p>
      </dgm:t>
    </dgm:pt>
    <dgm:pt modelId="{CCC2813A-E6B8-47CB-9090-C6628135672C}" type="parTrans" cxnId="{CDF8614D-E9DF-4EA1-9605-ACE92BF4A4A7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615E5-C83A-4CE4-9DEA-74BBD57F2759}" type="sibTrans" cxnId="{CDF8614D-E9DF-4EA1-9605-ACE92BF4A4A7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04068-025D-47D3-A7BD-93CD93D92477}" type="pres">
      <dgm:prSet presAssocID="{01359835-8408-40DD-AFD7-305EB49D6030}" presName="linearFlow" presStyleCnt="0">
        <dgm:presLayoutVars>
          <dgm:dir/>
          <dgm:animLvl val="lvl"/>
          <dgm:resizeHandles val="exact"/>
        </dgm:presLayoutVars>
      </dgm:prSet>
      <dgm:spPr/>
    </dgm:pt>
    <dgm:pt modelId="{89758D69-912C-494E-80C1-E620FA8B418C}" type="pres">
      <dgm:prSet presAssocID="{AA80EDEE-456C-4A29-993F-3A63067A996F}" presName="composite" presStyleCnt="0"/>
      <dgm:spPr/>
    </dgm:pt>
    <dgm:pt modelId="{7CA8F9E1-756D-4994-8ECE-A83BD9668B57}" type="pres">
      <dgm:prSet presAssocID="{AA80EDEE-456C-4A29-993F-3A63067A996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560737A-01B0-46E1-AFD9-0CBF465BBDD6}" type="pres">
      <dgm:prSet presAssocID="{AA80EDEE-456C-4A29-993F-3A63067A996F}" presName="descendantText" presStyleLbl="alignAcc1" presStyleIdx="0" presStyleCnt="4">
        <dgm:presLayoutVars>
          <dgm:bulletEnabled val="1"/>
        </dgm:presLayoutVars>
      </dgm:prSet>
      <dgm:spPr/>
    </dgm:pt>
    <dgm:pt modelId="{9DA4C0F3-2CD1-4A6F-947F-45E358C6A08B}" type="pres">
      <dgm:prSet presAssocID="{513DB2D5-6B7F-4CA2-989D-38F9B95C1CC4}" presName="sp" presStyleCnt="0"/>
      <dgm:spPr/>
    </dgm:pt>
    <dgm:pt modelId="{4CE331BC-5323-41CE-90DF-CAE416926233}" type="pres">
      <dgm:prSet presAssocID="{F3799681-B622-4371-A6E8-578F16CA5CD4}" presName="composite" presStyleCnt="0"/>
      <dgm:spPr/>
    </dgm:pt>
    <dgm:pt modelId="{089D4A74-40C7-4034-8516-0D5205FF3048}" type="pres">
      <dgm:prSet presAssocID="{F3799681-B622-4371-A6E8-578F16CA5CD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03FB27D-0A98-455F-8518-F17DFF0289D5}" type="pres">
      <dgm:prSet presAssocID="{F3799681-B622-4371-A6E8-578F16CA5CD4}" presName="descendantText" presStyleLbl="alignAcc1" presStyleIdx="1" presStyleCnt="4">
        <dgm:presLayoutVars>
          <dgm:bulletEnabled val="1"/>
        </dgm:presLayoutVars>
      </dgm:prSet>
      <dgm:spPr/>
    </dgm:pt>
    <dgm:pt modelId="{08EA7652-586F-469B-9A27-62991BFE85EB}" type="pres">
      <dgm:prSet presAssocID="{77736CBF-8281-409B-9A5F-05295853F24A}" presName="sp" presStyleCnt="0"/>
      <dgm:spPr/>
    </dgm:pt>
    <dgm:pt modelId="{4CE46205-EA89-46F9-BDB0-759CEAF27B7B}" type="pres">
      <dgm:prSet presAssocID="{24C7F154-F649-441B-BE84-442F6954E53A}" presName="composite" presStyleCnt="0"/>
      <dgm:spPr/>
    </dgm:pt>
    <dgm:pt modelId="{7590006F-5B87-468E-9992-924D5B907F6B}" type="pres">
      <dgm:prSet presAssocID="{24C7F154-F649-441B-BE84-442F6954E53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E44C16F4-E51E-4BB5-A842-015A508AC70F}" type="pres">
      <dgm:prSet presAssocID="{24C7F154-F649-441B-BE84-442F6954E53A}" presName="descendantText" presStyleLbl="alignAcc1" presStyleIdx="2" presStyleCnt="4">
        <dgm:presLayoutVars>
          <dgm:bulletEnabled val="1"/>
        </dgm:presLayoutVars>
      </dgm:prSet>
      <dgm:spPr/>
    </dgm:pt>
    <dgm:pt modelId="{821751A1-23FE-4758-AF25-704B81F688E7}" type="pres">
      <dgm:prSet presAssocID="{F3287791-1AE0-46F2-A6C2-9A41CE949529}" presName="sp" presStyleCnt="0"/>
      <dgm:spPr/>
    </dgm:pt>
    <dgm:pt modelId="{52F76B2A-3AB7-47E0-9CDC-2438203E3BB6}" type="pres">
      <dgm:prSet presAssocID="{B19E4138-D56E-4AE6-8D5C-A4332B5A0DF9}" presName="composite" presStyleCnt="0"/>
      <dgm:spPr/>
    </dgm:pt>
    <dgm:pt modelId="{36A3F485-A2B1-44D6-8209-C165706EDBA2}" type="pres">
      <dgm:prSet presAssocID="{B19E4138-D56E-4AE6-8D5C-A4332B5A0DF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BF76E3D-1A81-49CD-A820-59EC02979D42}" type="pres">
      <dgm:prSet presAssocID="{B19E4138-D56E-4AE6-8D5C-A4332B5A0DF9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E4BCE0B-86F9-4D67-B7D3-0EEDBD411788}" srcId="{01359835-8408-40DD-AFD7-305EB49D6030}" destId="{AA80EDEE-456C-4A29-993F-3A63067A996F}" srcOrd="0" destOrd="0" parTransId="{B061F5B4-02B5-4AC8-81D4-311920656517}" sibTransId="{513DB2D5-6B7F-4CA2-989D-38F9B95C1CC4}"/>
    <dgm:cxn modelId="{330F5F18-E079-4E37-9709-BBA9E6ADEFCA}" srcId="{AA80EDEE-456C-4A29-993F-3A63067A996F}" destId="{A895D1D3-BB3E-49FB-99C9-C61E67E36E51}" srcOrd="0" destOrd="0" parTransId="{830168C1-D622-4BF5-85B5-BFA263E33E86}" sibTransId="{7BA54AA8-F0B0-4250-8C18-7EA05B90FAE5}"/>
    <dgm:cxn modelId="{DF35D421-ED23-4113-9C85-4E80CEAC6719}" type="presOf" srcId="{F3799681-B622-4371-A6E8-578F16CA5CD4}" destId="{089D4A74-40C7-4034-8516-0D5205FF3048}" srcOrd="0" destOrd="0" presId="urn:microsoft.com/office/officeart/2005/8/layout/chevron2"/>
    <dgm:cxn modelId="{008C1E2E-8855-4046-A54E-58E216920D5A}" type="presOf" srcId="{AA80EDEE-456C-4A29-993F-3A63067A996F}" destId="{7CA8F9E1-756D-4994-8ECE-A83BD9668B57}" srcOrd="0" destOrd="0" presId="urn:microsoft.com/office/officeart/2005/8/layout/chevron2"/>
    <dgm:cxn modelId="{D93F344B-DC6B-4763-9841-B8418B859AD7}" type="presOf" srcId="{A895D1D3-BB3E-49FB-99C9-C61E67E36E51}" destId="{A560737A-01B0-46E1-AFD9-0CBF465BBDD6}" srcOrd="0" destOrd="0" presId="urn:microsoft.com/office/officeart/2005/8/layout/chevron2"/>
    <dgm:cxn modelId="{ACEDB44C-E1C1-4229-8558-CEEA8068F946}" type="presOf" srcId="{6BAE78B4-2D8F-43D7-A67B-6BAEBFAC2514}" destId="{C03FB27D-0A98-455F-8518-F17DFF0289D5}" srcOrd="0" destOrd="0" presId="urn:microsoft.com/office/officeart/2005/8/layout/chevron2"/>
    <dgm:cxn modelId="{F9B10F4D-39E7-441E-840D-7910BA5D015A}" srcId="{24C7F154-F649-441B-BE84-442F6954E53A}" destId="{6B17E4AE-B951-4E0E-B6C4-A0C008964DF3}" srcOrd="0" destOrd="0" parTransId="{861C53CC-80EA-4807-B56F-21FF77B64BE0}" sibTransId="{08387BFC-32F3-411F-9477-776CA6484424}"/>
    <dgm:cxn modelId="{51665D6D-0A98-44FE-833A-446D6AFDFE82}" srcId="{01359835-8408-40DD-AFD7-305EB49D6030}" destId="{24C7F154-F649-441B-BE84-442F6954E53A}" srcOrd="2" destOrd="0" parTransId="{85E57623-6553-483D-AB26-EFC668F5E822}" sibTransId="{F3287791-1AE0-46F2-A6C2-9A41CE949529}"/>
    <dgm:cxn modelId="{CDF8614D-E9DF-4EA1-9605-ACE92BF4A4A7}" srcId="{B19E4138-D56E-4AE6-8D5C-A4332B5A0DF9}" destId="{7D6DF28E-0680-44C7-B1B8-7A19D637F56B}" srcOrd="0" destOrd="0" parTransId="{CCC2813A-E6B8-47CB-9090-C6628135672C}" sibTransId="{883615E5-C83A-4CE4-9DEA-74BBD57F2759}"/>
    <dgm:cxn modelId="{D45F7670-84A3-42E2-A0D7-9E6732C08090}" type="presOf" srcId="{6B17E4AE-B951-4E0E-B6C4-A0C008964DF3}" destId="{E44C16F4-E51E-4BB5-A842-015A508AC70F}" srcOrd="0" destOrd="0" presId="urn:microsoft.com/office/officeart/2005/8/layout/chevron2"/>
    <dgm:cxn modelId="{0A616B7A-0744-4869-936D-A448055B43EF}" type="presOf" srcId="{B19E4138-D56E-4AE6-8D5C-A4332B5A0DF9}" destId="{36A3F485-A2B1-44D6-8209-C165706EDBA2}" srcOrd="0" destOrd="0" presId="urn:microsoft.com/office/officeart/2005/8/layout/chevron2"/>
    <dgm:cxn modelId="{2775548C-E54E-46E8-8444-6B0A803152B2}" type="presOf" srcId="{01359835-8408-40DD-AFD7-305EB49D6030}" destId="{42F04068-025D-47D3-A7BD-93CD93D92477}" srcOrd="0" destOrd="0" presId="urn:microsoft.com/office/officeart/2005/8/layout/chevron2"/>
    <dgm:cxn modelId="{452404AE-567A-41FA-87DA-BA2389756B1C}" type="presOf" srcId="{7D6DF28E-0680-44C7-B1B8-7A19D637F56B}" destId="{4BF76E3D-1A81-49CD-A820-59EC02979D42}" srcOrd="0" destOrd="0" presId="urn:microsoft.com/office/officeart/2005/8/layout/chevron2"/>
    <dgm:cxn modelId="{1E0BC5AE-3772-4473-9B8F-4229D70B77C9}" type="presOf" srcId="{24C7F154-F649-441B-BE84-442F6954E53A}" destId="{7590006F-5B87-468E-9992-924D5B907F6B}" srcOrd="0" destOrd="0" presId="urn:microsoft.com/office/officeart/2005/8/layout/chevron2"/>
    <dgm:cxn modelId="{3A42E0B5-CD58-4058-B028-3D7D96B2F9A3}" srcId="{01359835-8408-40DD-AFD7-305EB49D6030}" destId="{F3799681-B622-4371-A6E8-578F16CA5CD4}" srcOrd="1" destOrd="0" parTransId="{1E2276B1-A3BA-4773-882C-02DF635DDCDA}" sibTransId="{77736CBF-8281-409B-9A5F-05295853F24A}"/>
    <dgm:cxn modelId="{E508C8DC-8FBD-4EE3-A6CD-94ABBD36E255}" srcId="{F3799681-B622-4371-A6E8-578F16CA5CD4}" destId="{6BAE78B4-2D8F-43D7-A67B-6BAEBFAC2514}" srcOrd="0" destOrd="0" parTransId="{C4D2E7DE-AD4A-4789-85D5-F8354E30416D}" sibTransId="{AAE02F1B-40A9-4C4E-B01E-815BEDEB0AD0}"/>
    <dgm:cxn modelId="{F0CA8DEC-2ADA-4E7B-B3E3-452F5E39B7B8}" srcId="{01359835-8408-40DD-AFD7-305EB49D6030}" destId="{B19E4138-D56E-4AE6-8D5C-A4332B5A0DF9}" srcOrd="3" destOrd="0" parTransId="{C8C45C32-1C64-4757-B13A-C6FD6E5F4AAF}" sibTransId="{57DD0B43-5C63-4641-9CC2-529E641665F3}"/>
    <dgm:cxn modelId="{C3CCB510-6030-46DC-AB8C-90C9CE86FDEA}" type="presParOf" srcId="{42F04068-025D-47D3-A7BD-93CD93D92477}" destId="{89758D69-912C-494E-80C1-E620FA8B418C}" srcOrd="0" destOrd="0" presId="urn:microsoft.com/office/officeart/2005/8/layout/chevron2"/>
    <dgm:cxn modelId="{37ABEE58-C2D1-41F1-A151-0FF339EA4B1C}" type="presParOf" srcId="{89758D69-912C-494E-80C1-E620FA8B418C}" destId="{7CA8F9E1-756D-4994-8ECE-A83BD9668B57}" srcOrd="0" destOrd="0" presId="urn:microsoft.com/office/officeart/2005/8/layout/chevron2"/>
    <dgm:cxn modelId="{BC39EF5B-2193-49B0-A8A8-7F86A42579D6}" type="presParOf" srcId="{89758D69-912C-494E-80C1-E620FA8B418C}" destId="{A560737A-01B0-46E1-AFD9-0CBF465BBDD6}" srcOrd="1" destOrd="0" presId="urn:microsoft.com/office/officeart/2005/8/layout/chevron2"/>
    <dgm:cxn modelId="{18076542-3368-4E2F-8DA0-2582FD94321C}" type="presParOf" srcId="{42F04068-025D-47D3-A7BD-93CD93D92477}" destId="{9DA4C0F3-2CD1-4A6F-947F-45E358C6A08B}" srcOrd="1" destOrd="0" presId="urn:microsoft.com/office/officeart/2005/8/layout/chevron2"/>
    <dgm:cxn modelId="{D5487D30-7A5B-4F34-9AF8-DBFE020C5F44}" type="presParOf" srcId="{42F04068-025D-47D3-A7BD-93CD93D92477}" destId="{4CE331BC-5323-41CE-90DF-CAE416926233}" srcOrd="2" destOrd="0" presId="urn:microsoft.com/office/officeart/2005/8/layout/chevron2"/>
    <dgm:cxn modelId="{EE95D6BE-36D9-430A-A6D8-CC8EDBFDFF88}" type="presParOf" srcId="{4CE331BC-5323-41CE-90DF-CAE416926233}" destId="{089D4A74-40C7-4034-8516-0D5205FF3048}" srcOrd="0" destOrd="0" presId="urn:microsoft.com/office/officeart/2005/8/layout/chevron2"/>
    <dgm:cxn modelId="{76CC6E4F-C2CE-40FF-9D33-9FC52CF8EBF2}" type="presParOf" srcId="{4CE331BC-5323-41CE-90DF-CAE416926233}" destId="{C03FB27D-0A98-455F-8518-F17DFF0289D5}" srcOrd="1" destOrd="0" presId="urn:microsoft.com/office/officeart/2005/8/layout/chevron2"/>
    <dgm:cxn modelId="{9959D2AE-FDA4-46AD-BB2F-F06E4B5A564C}" type="presParOf" srcId="{42F04068-025D-47D3-A7BD-93CD93D92477}" destId="{08EA7652-586F-469B-9A27-62991BFE85EB}" srcOrd="3" destOrd="0" presId="urn:microsoft.com/office/officeart/2005/8/layout/chevron2"/>
    <dgm:cxn modelId="{B5F4EE0D-BFD0-4AB3-9139-4DE6FAC45D4E}" type="presParOf" srcId="{42F04068-025D-47D3-A7BD-93CD93D92477}" destId="{4CE46205-EA89-46F9-BDB0-759CEAF27B7B}" srcOrd="4" destOrd="0" presId="urn:microsoft.com/office/officeart/2005/8/layout/chevron2"/>
    <dgm:cxn modelId="{584B1A36-A20B-45C0-8504-B8AA070FC50C}" type="presParOf" srcId="{4CE46205-EA89-46F9-BDB0-759CEAF27B7B}" destId="{7590006F-5B87-468E-9992-924D5B907F6B}" srcOrd="0" destOrd="0" presId="urn:microsoft.com/office/officeart/2005/8/layout/chevron2"/>
    <dgm:cxn modelId="{01A1886E-AA7C-4E5E-86E8-89A1FAD1265C}" type="presParOf" srcId="{4CE46205-EA89-46F9-BDB0-759CEAF27B7B}" destId="{E44C16F4-E51E-4BB5-A842-015A508AC70F}" srcOrd="1" destOrd="0" presId="urn:microsoft.com/office/officeart/2005/8/layout/chevron2"/>
    <dgm:cxn modelId="{E0E550AD-AE7D-4A59-AA9C-D56D5B2D4ED6}" type="presParOf" srcId="{42F04068-025D-47D3-A7BD-93CD93D92477}" destId="{821751A1-23FE-4758-AF25-704B81F688E7}" srcOrd="5" destOrd="0" presId="urn:microsoft.com/office/officeart/2005/8/layout/chevron2"/>
    <dgm:cxn modelId="{49700CBB-1A5A-4B3B-81C0-591AF12659C1}" type="presParOf" srcId="{42F04068-025D-47D3-A7BD-93CD93D92477}" destId="{52F76B2A-3AB7-47E0-9CDC-2438203E3BB6}" srcOrd="6" destOrd="0" presId="urn:microsoft.com/office/officeart/2005/8/layout/chevron2"/>
    <dgm:cxn modelId="{D62D263D-BD29-4534-8B65-E92AE85905AF}" type="presParOf" srcId="{52F76B2A-3AB7-47E0-9CDC-2438203E3BB6}" destId="{36A3F485-A2B1-44D6-8209-C165706EDBA2}" srcOrd="0" destOrd="0" presId="urn:microsoft.com/office/officeart/2005/8/layout/chevron2"/>
    <dgm:cxn modelId="{9E716138-BB2F-43AD-ACAB-2555BB2DE7C2}" type="presParOf" srcId="{52F76B2A-3AB7-47E0-9CDC-2438203E3BB6}" destId="{4BF76E3D-1A81-49CD-A820-59EC02979D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70A5BD62-2D6F-47B8-81CD-A5F2B4BFB09B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F0DA5A3-FD76-44E9-A0C0-D6F46270147F}">
      <dgm:prSet phldrT="[Текст]"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ферментации необходимо решать проблему исходного сырья:</a:t>
          </a:r>
          <a:endParaRPr lang="ru-RU" sz="2200" dirty="0"/>
        </a:p>
      </dgm:t>
    </dgm:pt>
    <dgm:pt modelId="{7252CF06-B0EB-4282-B93A-F282E5A82FE0}" type="parTrans" cxnId="{2592B5DB-8A1E-44E5-A686-7A77317BC81E}">
      <dgm:prSet/>
      <dgm:spPr/>
      <dgm:t>
        <a:bodyPr/>
        <a:lstStyle/>
        <a:p>
          <a:endParaRPr lang="ru-RU" sz="2000"/>
        </a:p>
      </dgm:t>
    </dgm:pt>
    <dgm:pt modelId="{36D82DE0-A413-4414-A4CC-277A6D3ADA2F}" type="sibTrans" cxnId="{2592B5DB-8A1E-44E5-A686-7A77317BC81E}">
      <dgm:prSet/>
      <dgm:spPr/>
      <dgm:t>
        <a:bodyPr/>
        <a:lstStyle/>
        <a:p>
          <a:endParaRPr lang="ru-RU" sz="2000"/>
        </a:p>
      </dgm:t>
    </dgm:pt>
    <dgm:pt modelId="{413F5B55-5084-4711-8E48-633A49F27D53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</a:t>
          </a:r>
          <a:endParaRPr lang="ru-RU" sz="2000" dirty="0"/>
        </a:p>
      </dgm:t>
    </dgm:pt>
    <dgm:pt modelId="{003BA3F6-5C21-4D34-B9A4-64596833BD48}" type="parTrans" cxnId="{F82EFBF2-9B30-415D-93F0-9AE7C6953FA0}">
      <dgm:prSet/>
      <dgm:spPr/>
      <dgm:t>
        <a:bodyPr/>
        <a:lstStyle/>
        <a:p>
          <a:endParaRPr lang="ru-RU" sz="2000"/>
        </a:p>
      </dgm:t>
    </dgm:pt>
    <dgm:pt modelId="{E69D4CA3-7FC1-4673-BDD4-3CE538E139A8}" type="sibTrans" cxnId="{F82EFBF2-9B30-415D-93F0-9AE7C6953FA0}">
      <dgm:prSet/>
      <dgm:spPr/>
      <dgm:t>
        <a:bodyPr/>
        <a:lstStyle/>
        <a:p>
          <a:endParaRPr lang="ru-RU" sz="2000"/>
        </a:p>
      </dgm:t>
    </dgm:pt>
    <dgm:pt modelId="{C121F962-835A-4B71-987C-08810552AC32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углеводов</a:t>
          </a:r>
          <a:endParaRPr lang="ru-RU" sz="2000" dirty="0"/>
        </a:p>
      </dgm:t>
    </dgm:pt>
    <dgm:pt modelId="{9453AE57-CA61-4E2D-AB7C-4AD6A600FE60}" type="parTrans" cxnId="{1D595E07-F0E8-4423-804F-2EAF3EC03A7D}">
      <dgm:prSet/>
      <dgm:spPr/>
      <dgm:t>
        <a:bodyPr/>
        <a:lstStyle/>
        <a:p>
          <a:endParaRPr lang="ru-RU" sz="2000"/>
        </a:p>
      </dgm:t>
    </dgm:pt>
    <dgm:pt modelId="{564087AA-DE42-445D-A6D2-2B3C47D06369}" type="sibTrans" cxnId="{1D595E07-F0E8-4423-804F-2EAF3EC03A7D}">
      <dgm:prSet/>
      <dgm:spPr/>
      <dgm:t>
        <a:bodyPr/>
        <a:lstStyle/>
        <a:p>
          <a:endParaRPr lang="ru-RU" sz="2000"/>
        </a:p>
      </dgm:t>
    </dgm:pt>
    <dgm:pt modelId="{950263D0-BD9B-4744-9EF3-DA10E3F713BC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биодеградируемость</a:t>
          </a:r>
          <a:endParaRPr lang="ru-RU" sz="2000" dirty="0"/>
        </a:p>
      </dgm:t>
    </dgm:pt>
    <dgm:pt modelId="{CEE01562-986D-40C9-8EED-1A3DB592D3E4}" type="parTrans" cxnId="{5E75D17B-C4B6-4C07-8335-7965CDB5D23B}">
      <dgm:prSet/>
      <dgm:spPr/>
      <dgm:t>
        <a:bodyPr/>
        <a:lstStyle/>
        <a:p>
          <a:endParaRPr lang="ru-RU" sz="2000"/>
        </a:p>
      </dgm:t>
    </dgm:pt>
    <dgm:pt modelId="{ED2047C3-12F9-4AB3-A2B7-3C8F7100E10C}" type="sibTrans" cxnId="{5E75D17B-C4B6-4C07-8335-7965CDB5D23B}">
      <dgm:prSet/>
      <dgm:spPr/>
      <dgm:t>
        <a:bodyPr/>
        <a:lstStyle/>
        <a:p>
          <a:endParaRPr lang="ru-RU" sz="2000"/>
        </a:p>
      </dgm:t>
    </dgm:pt>
    <dgm:pt modelId="{D50A7121-FBA0-46A1-911F-05126CC7651D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стоимость</a:t>
          </a:r>
          <a:endParaRPr lang="ru-RU" sz="2000" dirty="0"/>
        </a:p>
      </dgm:t>
    </dgm:pt>
    <dgm:pt modelId="{3ACB4276-2D22-4CA3-8236-CABDB795EC5F}" type="parTrans" cxnId="{5CD1B6D1-E9ED-420F-9214-C10F9BCE4214}">
      <dgm:prSet/>
      <dgm:spPr/>
      <dgm:t>
        <a:bodyPr/>
        <a:lstStyle/>
        <a:p>
          <a:endParaRPr lang="ru-RU" sz="2000"/>
        </a:p>
      </dgm:t>
    </dgm:pt>
    <dgm:pt modelId="{EFAD2D9F-EED4-4B6C-8B9D-892AF083C409}" type="sibTrans" cxnId="{5CD1B6D1-E9ED-420F-9214-C10F9BCE4214}">
      <dgm:prSet/>
      <dgm:spPr/>
      <dgm:t>
        <a:bodyPr/>
        <a:lstStyle/>
        <a:p>
          <a:endParaRPr lang="ru-RU" sz="2000"/>
        </a:p>
      </dgm:t>
    </dgm:pt>
    <dgm:pt modelId="{BA32BC4B-E18B-47D5-89F1-B48D3E8E17AC}" type="pres">
      <dgm:prSet presAssocID="{70A5BD62-2D6F-47B8-81CD-A5F2B4BFB0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D25E9B-FB34-42A9-9CA0-A925FFBB024C}" type="pres">
      <dgm:prSet presAssocID="{DF0DA5A3-FD76-44E9-A0C0-D6F46270147F}" presName="hierRoot1" presStyleCnt="0">
        <dgm:presLayoutVars>
          <dgm:hierBranch val="init"/>
        </dgm:presLayoutVars>
      </dgm:prSet>
      <dgm:spPr/>
    </dgm:pt>
    <dgm:pt modelId="{339E6511-1915-46A0-ACB4-2F1B4F2A74BE}" type="pres">
      <dgm:prSet presAssocID="{DF0DA5A3-FD76-44E9-A0C0-D6F46270147F}" presName="rootComposite1" presStyleCnt="0"/>
      <dgm:spPr/>
    </dgm:pt>
    <dgm:pt modelId="{B4835A3E-F0AB-4EFA-8D82-0674A67B9990}" type="pres">
      <dgm:prSet presAssocID="{DF0DA5A3-FD76-44E9-A0C0-D6F46270147F}" presName="rootText1" presStyleLbl="node0" presStyleIdx="0" presStyleCnt="1" custScaleX="519736" custScaleY="120603">
        <dgm:presLayoutVars>
          <dgm:chPref val="3"/>
        </dgm:presLayoutVars>
      </dgm:prSet>
      <dgm:spPr/>
    </dgm:pt>
    <dgm:pt modelId="{66084CB9-8E64-4C59-9C2D-DF676200168F}" type="pres">
      <dgm:prSet presAssocID="{DF0DA5A3-FD76-44E9-A0C0-D6F46270147F}" presName="rootConnector1" presStyleLbl="node1" presStyleIdx="0" presStyleCnt="0"/>
      <dgm:spPr/>
    </dgm:pt>
    <dgm:pt modelId="{D3A73A24-830E-4AB5-A309-EB152A286FCB}" type="pres">
      <dgm:prSet presAssocID="{DF0DA5A3-FD76-44E9-A0C0-D6F46270147F}" presName="hierChild2" presStyleCnt="0"/>
      <dgm:spPr/>
    </dgm:pt>
    <dgm:pt modelId="{594909EA-BA32-440B-BBFA-40F8AD348325}" type="pres">
      <dgm:prSet presAssocID="{003BA3F6-5C21-4D34-B9A4-64596833BD48}" presName="Name37" presStyleLbl="parChTrans1D2" presStyleIdx="0" presStyleCnt="4"/>
      <dgm:spPr/>
    </dgm:pt>
    <dgm:pt modelId="{C360062E-931F-4112-B37D-5BDC51CB5EA8}" type="pres">
      <dgm:prSet presAssocID="{413F5B55-5084-4711-8E48-633A49F27D53}" presName="hierRoot2" presStyleCnt="0">
        <dgm:presLayoutVars>
          <dgm:hierBranch val="init"/>
        </dgm:presLayoutVars>
      </dgm:prSet>
      <dgm:spPr/>
    </dgm:pt>
    <dgm:pt modelId="{38AD00D0-01E1-4CC0-AA8F-4DE441412732}" type="pres">
      <dgm:prSet presAssocID="{413F5B55-5084-4711-8E48-633A49F27D53}" presName="rootComposite" presStyleCnt="0"/>
      <dgm:spPr/>
    </dgm:pt>
    <dgm:pt modelId="{D0DC7627-0EC6-4765-B9EF-4CCC4AE4A072}" type="pres">
      <dgm:prSet presAssocID="{413F5B55-5084-4711-8E48-633A49F27D53}" presName="rootText" presStyleLbl="node2" presStyleIdx="0" presStyleCnt="4" custScaleX="138526">
        <dgm:presLayoutVars>
          <dgm:chPref val="3"/>
        </dgm:presLayoutVars>
      </dgm:prSet>
      <dgm:spPr/>
    </dgm:pt>
    <dgm:pt modelId="{8179B750-FE17-40CD-9DF6-83A5E2E7AA59}" type="pres">
      <dgm:prSet presAssocID="{413F5B55-5084-4711-8E48-633A49F27D53}" presName="rootConnector" presStyleLbl="node2" presStyleIdx="0" presStyleCnt="4"/>
      <dgm:spPr/>
    </dgm:pt>
    <dgm:pt modelId="{3DA0BCA8-785B-4D5B-9F1B-152475AA932D}" type="pres">
      <dgm:prSet presAssocID="{413F5B55-5084-4711-8E48-633A49F27D53}" presName="hierChild4" presStyleCnt="0"/>
      <dgm:spPr/>
    </dgm:pt>
    <dgm:pt modelId="{045D78C5-B533-4B1B-89DA-9233477E49CB}" type="pres">
      <dgm:prSet presAssocID="{413F5B55-5084-4711-8E48-633A49F27D53}" presName="hierChild5" presStyleCnt="0"/>
      <dgm:spPr/>
    </dgm:pt>
    <dgm:pt modelId="{366CE6BB-39AE-4C1D-A1E0-71FB0F4F7F63}" type="pres">
      <dgm:prSet presAssocID="{3ACB4276-2D22-4CA3-8236-CABDB795EC5F}" presName="Name37" presStyleLbl="parChTrans1D2" presStyleIdx="1" presStyleCnt="4"/>
      <dgm:spPr/>
    </dgm:pt>
    <dgm:pt modelId="{E7F4519E-6626-408C-B5AA-931C94BB53A2}" type="pres">
      <dgm:prSet presAssocID="{D50A7121-FBA0-46A1-911F-05126CC7651D}" presName="hierRoot2" presStyleCnt="0">
        <dgm:presLayoutVars>
          <dgm:hierBranch val="init"/>
        </dgm:presLayoutVars>
      </dgm:prSet>
      <dgm:spPr/>
    </dgm:pt>
    <dgm:pt modelId="{923DF2DE-731B-40E2-962D-DC606FFCE3F5}" type="pres">
      <dgm:prSet presAssocID="{D50A7121-FBA0-46A1-911F-05126CC7651D}" presName="rootComposite" presStyleCnt="0"/>
      <dgm:spPr/>
    </dgm:pt>
    <dgm:pt modelId="{9B2F2B0C-CF98-4C5C-BB1F-D6567B6EBA4B}" type="pres">
      <dgm:prSet presAssocID="{D50A7121-FBA0-46A1-911F-05126CC7651D}" presName="rootText" presStyleLbl="node2" presStyleIdx="1" presStyleCnt="4" custScaleX="138526">
        <dgm:presLayoutVars>
          <dgm:chPref val="3"/>
        </dgm:presLayoutVars>
      </dgm:prSet>
      <dgm:spPr/>
    </dgm:pt>
    <dgm:pt modelId="{103197A4-8239-46B8-8212-1A9948ADA884}" type="pres">
      <dgm:prSet presAssocID="{D50A7121-FBA0-46A1-911F-05126CC7651D}" presName="rootConnector" presStyleLbl="node2" presStyleIdx="1" presStyleCnt="4"/>
      <dgm:spPr/>
    </dgm:pt>
    <dgm:pt modelId="{0579D79D-55FF-405B-8474-027E5F9A7243}" type="pres">
      <dgm:prSet presAssocID="{D50A7121-FBA0-46A1-911F-05126CC7651D}" presName="hierChild4" presStyleCnt="0"/>
      <dgm:spPr/>
    </dgm:pt>
    <dgm:pt modelId="{3E36EC52-DA71-4521-850D-00973030B6BB}" type="pres">
      <dgm:prSet presAssocID="{D50A7121-FBA0-46A1-911F-05126CC7651D}" presName="hierChild5" presStyleCnt="0"/>
      <dgm:spPr/>
    </dgm:pt>
    <dgm:pt modelId="{AE03A601-7BEB-41A7-8DD0-53200667D5CF}" type="pres">
      <dgm:prSet presAssocID="{9453AE57-CA61-4E2D-AB7C-4AD6A600FE60}" presName="Name37" presStyleLbl="parChTrans1D2" presStyleIdx="2" presStyleCnt="4"/>
      <dgm:spPr/>
    </dgm:pt>
    <dgm:pt modelId="{6B237410-390A-4330-B03F-7B0E811C4E47}" type="pres">
      <dgm:prSet presAssocID="{C121F962-835A-4B71-987C-08810552AC32}" presName="hierRoot2" presStyleCnt="0">
        <dgm:presLayoutVars>
          <dgm:hierBranch val="init"/>
        </dgm:presLayoutVars>
      </dgm:prSet>
      <dgm:spPr/>
    </dgm:pt>
    <dgm:pt modelId="{F2C7069D-E4F8-4F98-B160-2F9493161A58}" type="pres">
      <dgm:prSet presAssocID="{C121F962-835A-4B71-987C-08810552AC32}" presName="rootComposite" presStyleCnt="0"/>
      <dgm:spPr/>
    </dgm:pt>
    <dgm:pt modelId="{3F059ACA-773A-47AD-BD69-C96DB0918E23}" type="pres">
      <dgm:prSet presAssocID="{C121F962-835A-4B71-987C-08810552AC32}" presName="rootText" presStyleLbl="node2" presStyleIdx="2" presStyleCnt="4" custScaleX="138526">
        <dgm:presLayoutVars>
          <dgm:chPref val="3"/>
        </dgm:presLayoutVars>
      </dgm:prSet>
      <dgm:spPr/>
    </dgm:pt>
    <dgm:pt modelId="{9A5F47F2-C441-4D3E-99B3-798172F395A6}" type="pres">
      <dgm:prSet presAssocID="{C121F962-835A-4B71-987C-08810552AC32}" presName="rootConnector" presStyleLbl="node2" presStyleIdx="2" presStyleCnt="4"/>
      <dgm:spPr/>
    </dgm:pt>
    <dgm:pt modelId="{4746ACF5-FA21-4B04-9BA5-F1A42B5B70B6}" type="pres">
      <dgm:prSet presAssocID="{C121F962-835A-4B71-987C-08810552AC32}" presName="hierChild4" presStyleCnt="0"/>
      <dgm:spPr/>
    </dgm:pt>
    <dgm:pt modelId="{9F44DCE9-6C9F-4924-B627-DF1081007055}" type="pres">
      <dgm:prSet presAssocID="{C121F962-835A-4B71-987C-08810552AC32}" presName="hierChild5" presStyleCnt="0"/>
      <dgm:spPr/>
    </dgm:pt>
    <dgm:pt modelId="{1E801E16-E433-4E93-85DB-EF9284D0F833}" type="pres">
      <dgm:prSet presAssocID="{CEE01562-986D-40C9-8EED-1A3DB592D3E4}" presName="Name37" presStyleLbl="parChTrans1D2" presStyleIdx="3" presStyleCnt="4"/>
      <dgm:spPr/>
    </dgm:pt>
    <dgm:pt modelId="{A4894014-5A79-417C-9853-B55CB4490F74}" type="pres">
      <dgm:prSet presAssocID="{950263D0-BD9B-4744-9EF3-DA10E3F713BC}" presName="hierRoot2" presStyleCnt="0">
        <dgm:presLayoutVars>
          <dgm:hierBranch val="init"/>
        </dgm:presLayoutVars>
      </dgm:prSet>
      <dgm:spPr/>
    </dgm:pt>
    <dgm:pt modelId="{CBC636DE-35F9-4D4A-9223-A1778D78AF24}" type="pres">
      <dgm:prSet presAssocID="{950263D0-BD9B-4744-9EF3-DA10E3F713BC}" presName="rootComposite" presStyleCnt="0"/>
      <dgm:spPr/>
    </dgm:pt>
    <dgm:pt modelId="{A3ED2C45-0571-4855-BBB8-1CC796C7E333}" type="pres">
      <dgm:prSet presAssocID="{950263D0-BD9B-4744-9EF3-DA10E3F713BC}" presName="rootText" presStyleLbl="node2" presStyleIdx="3" presStyleCnt="4" custScaleX="183051">
        <dgm:presLayoutVars>
          <dgm:chPref val="3"/>
        </dgm:presLayoutVars>
      </dgm:prSet>
      <dgm:spPr/>
    </dgm:pt>
    <dgm:pt modelId="{2D713806-176F-4B3E-A150-C8552B168450}" type="pres">
      <dgm:prSet presAssocID="{950263D0-BD9B-4744-9EF3-DA10E3F713BC}" presName="rootConnector" presStyleLbl="node2" presStyleIdx="3" presStyleCnt="4"/>
      <dgm:spPr/>
    </dgm:pt>
    <dgm:pt modelId="{2DFBDF72-3A4E-4911-99E9-F241D50D5C31}" type="pres">
      <dgm:prSet presAssocID="{950263D0-BD9B-4744-9EF3-DA10E3F713BC}" presName="hierChild4" presStyleCnt="0"/>
      <dgm:spPr/>
    </dgm:pt>
    <dgm:pt modelId="{F6422B3A-1592-48DD-B77E-B82DDC52C349}" type="pres">
      <dgm:prSet presAssocID="{950263D0-BD9B-4744-9EF3-DA10E3F713BC}" presName="hierChild5" presStyleCnt="0"/>
      <dgm:spPr/>
    </dgm:pt>
    <dgm:pt modelId="{88DDBAF1-818B-47A9-8A68-51B822D824CA}" type="pres">
      <dgm:prSet presAssocID="{DF0DA5A3-FD76-44E9-A0C0-D6F46270147F}" presName="hierChild3" presStyleCnt="0"/>
      <dgm:spPr/>
    </dgm:pt>
  </dgm:ptLst>
  <dgm:cxnLst>
    <dgm:cxn modelId="{1D595E07-F0E8-4423-804F-2EAF3EC03A7D}" srcId="{DF0DA5A3-FD76-44E9-A0C0-D6F46270147F}" destId="{C121F962-835A-4B71-987C-08810552AC32}" srcOrd="2" destOrd="0" parTransId="{9453AE57-CA61-4E2D-AB7C-4AD6A600FE60}" sibTransId="{564087AA-DE42-445D-A6D2-2B3C47D06369}"/>
    <dgm:cxn modelId="{CC79EF3A-2D13-4DC9-9280-3ADE12985FFD}" type="presOf" srcId="{3ACB4276-2D22-4CA3-8236-CABDB795EC5F}" destId="{366CE6BB-39AE-4C1D-A1E0-71FB0F4F7F63}" srcOrd="0" destOrd="0" presId="urn:microsoft.com/office/officeart/2005/8/layout/orgChart1"/>
    <dgm:cxn modelId="{8A272361-7B18-4358-ACB4-D43D603753F9}" type="presOf" srcId="{D50A7121-FBA0-46A1-911F-05126CC7651D}" destId="{9B2F2B0C-CF98-4C5C-BB1F-D6567B6EBA4B}" srcOrd="0" destOrd="0" presId="urn:microsoft.com/office/officeart/2005/8/layout/orgChart1"/>
    <dgm:cxn modelId="{C0FF4366-223E-4691-8EB3-66FB10CFAF30}" type="presOf" srcId="{CEE01562-986D-40C9-8EED-1A3DB592D3E4}" destId="{1E801E16-E433-4E93-85DB-EF9284D0F833}" srcOrd="0" destOrd="0" presId="urn:microsoft.com/office/officeart/2005/8/layout/orgChart1"/>
    <dgm:cxn modelId="{97F86C71-0119-4904-97B5-7C387CD936FF}" type="presOf" srcId="{413F5B55-5084-4711-8E48-633A49F27D53}" destId="{D0DC7627-0EC6-4765-B9EF-4CCC4AE4A072}" srcOrd="0" destOrd="0" presId="urn:microsoft.com/office/officeart/2005/8/layout/orgChart1"/>
    <dgm:cxn modelId="{D49BA674-2E5C-4E4F-B458-031C56E523C1}" type="presOf" srcId="{DF0DA5A3-FD76-44E9-A0C0-D6F46270147F}" destId="{66084CB9-8E64-4C59-9C2D-DF676200168F}" srcOrd="1" destOrd="0" presId="urn:microsoft.com/office/officeart/2005/8/layout/orgChart1"/>
    <dgm:cxn modelId="{D0F1F357-6C99-4E21-85DB-7AA44D20B41F}" type="presOf" srcId="{C121F962-835A-4B71-987C-08810552AC32}" destId="{9A5F47F2-C441-4D3E-99B3-798172F395A6}" srcOrd="1" destOrd="0" presId="urn:microsoft.com/office/officeart/2005/8/layout/orgChart1"/>
    <dgm:cxn modelId="{BD5D917B-4164-485E-B16A-5FAA548317A2}" type="presOf" srcId="{70A5BD62-2D6F-47B8-81CD-A5F2B4BFB09B}" destId="{BA32BC4B-E18B-47D5-89F1-B48D3E8E17AC}" srcOrd="0" destOrd="0" presId="urn:microsoft.com/office/officeart/2005/8/layout/orgChart1"/>
    <dgm:cxn modelId="{5E75D17B-C4B6-4C07-8335-7965CDB5D23B}" srcId="{DF0DA5A3-FD76-44E9-A0C0-D6F46270147F}" destId="{950263D0-BD9B-4744-9EF3-DA10E3F713BC}" srcOrd="3" destOrd="0" parTransId="{CEE01562-986D-40C9-8EED-1A3DB592D3E4}" sibTransId="{ED2047C3-12F9-4AB3-A2B7-3C8F7100E10C}"/>
    <dgm:cxn modelId="{432B049B-FBDA-45ED-ACF5-D6FA6A45DC7F}" type="presOf" srcId="{C121F962-835A-4B71-987C-08810552AC32}" destId="{3F059ACA-773A-47AD-BD69-C96DB0918E23}" srcOrd="0" destOrd="0" presId="urn:microsoft.com/office/officeart/2005/8/layout/orgChart1"/>
    <dgm:cxn modelId="{807357A7-D97A-41CA-A71F-5C27C33B47F5}" type="presOf" srcId="{950263D0-BD9B-4744-9EF3-DA10E3F713BC}" destId="{A3ED2C45-0571-4855-BBB8-1CC796C7E333}" srcOrd="0" destOrd="0" presId="urn:microsoft.com/office/officeart/2005/8/layout/orgChart1"/>
    <dgm:cxn modelId="{5CD1B6D1-E9ED-420F-9214-C10F9BCE4214}" srcId="{DF0DA5A3-FD76-44E9-A0C0-D6F46270147F}" destId="{D50A7121-FBA0-46A1-911F-05126CC7651D}" srcOrd="1" destOrd="0" parTransId="{3ACB4276-2D22-4CA3-8236-CABDB795EC5F}" sibTransId="{EFAD2D9F-EED4-4B6C-8B9D-892AF083C409}"/>
    <dgm:cxn modelId="{966218D9-A0A9-4DB0-B100-2DF9FA5A39B3}" type="presOf" srcId="{413F5B55-5084-4711-8E48-633A49F27D53}" destId="{8179B750-FE17-40CD-9DF6-83A5E2E7AA59}" srcOrd="1" destOrd="0" presId="urn:microsoft.com/office/officeart/2005/8/layout/orgChart1"/>
    <dgm:cxn modelId="{158437DB-798D-4CB3-BBFB-050DF6E4EA56}" type="presOf" srcId="{003BA3F6-5C21-4D34-B9A4-64596833BD48}" destId="{594909EA-BA32-440B-BBFA-40F8AD348325}" srcOrd="0" destOrd="0" presId="urn:microsoft.com/office/officeart/2005/8/layout/orgChart1"/>
    <dgm:cxn modelId="{2592B5DB-8A1E-44E5-A686-7A77317BC81E}" srcId="{70A5BD62-2D6F-47B8-81CD-A5F2B4BFB09B}" destId="{DF0DA5A3-FD76-44E9-A0C0-D6F46270147F}" srcOrd="0" destOrd="0" parTransId="{7252CF06-B0EB-4282-B93A-F282E5A82FE0}" sibTransId="{36D82DE0-A413-4414-A4CC-277A6D3ADA2F}"/>
    <dgm:cxn modelId="{C751EADC-BCF0-4B64-864A-72C9BBD40D45}" type="presOf" srcId="{9453AE57-CA61-4E2D-AB7C-4AD6A600FE60}" destId="{AE03A601-7BEB-41A7-8DD0-53200667D5CF}" srcOrd="0" destOrd="0" presId="urn:microsoft.com/office/officeart/2005/8/layout/orgChart1"/>
    <dgm:cxn modelId="{7C041FDD-8C78-4684-A76C-A12AFC5864D5}" type="presOf" srcId="{DF0DA5A3-FD76-44E9-A0C0-D6F46270147F}" destId="{B4835A3E-F0AB-4EFA-8D82-0674A67B9990}" srcOrd="0" destOrd="0" presId="urn:microsoft.com/office/officeart/2005/8/layout/orgChart1"/>
    <dgm:cxn modelId="{F82EFBF2-9B30-415D-93F0-9AE7C6953FA0}" srcId="{DF0DA5A3-FD76-44E9-A0C0-D6F46270147F}" destId="{413F5B55-5084-4711-8E48-633A49F27D53}" srcOrd="0" destOrd="0" parTransId="{003BA3F6-5C21-4D34-B9A4-64596833BD48}" sibTransId="{E69D4CA3-7FC1-4673-BDD4-3CE538E139A8}"/>
    <dgm:cxn modelId="{30FAB6F7-62E1-4AD8-9FEF-6C38EE734BDA}" type="presOf" srcId="{950263D0-BD9B-4744-9EF3-DA10E3F713BC}" destId="{2D713806-176F-4B3E-A150-C8552B168450}" srcOrd="1" destOrd="0" presId="urn:microsoft.com/office/officeart/2005/8/layout/orgChart1"/>
    <dgm:cxn modelId="{629810FC-A26E-4807-834A-A01938A7FACC}" type="presOf" srcId="{D50A7121-FBA0-46A1-911F-05126CC7651D}" destId="{103197A4-8239-46B8-8212-1A9948ADA884}" srcOrd="1" destOrd="0" presId="urn:microsoft.com/office/officeart/2005/8/layout/orgChart1"/>
    <dgm:cxn modelId="{7EFE16F7-5899-42DF-A4E6-1162EB0DB782}" type="presParOf" srcId="{BA32BC4B-E18B-47D5-89F1-B48D3E8E17AC}" destId="{52D25E9B-FB34-42A9-9CA0-A925FFBB024C}" srcOrd="0" destOrd="0" presId="urn:microsoft.com/office/officeart/2005/8/layout/orgChart1"/>
    <dgm:cxn modelId="{BF8C3F47-F6E1-403A-8E29-E4AEE13699CF}" type="presParOf" srcId="{52D25E9B-FB34-42A9-9CA0-A925FFBB024C}" destId="{339E6511-1915-46A0-ACB4-2F1B4F2A74BE}" srcOrd="0" destOrd="0" presId="urn:microsoft.com/office/officeart/2005/8/layout/orgChart1"/>
    <dgm:cxn modelId="{6D0E5DF3-DC60-448A-BF6B-D1CE5879B268}" type="presParOf" srcId="{339E6511-1915-46A0-ACB4-2F1B4F2A74BE}" destId="{B4835A3E-F0AB-4EFA-8D82-0674A67B9990}" srcOrd="0" destOrd="0" presId="urn:microsoft.com/office/officeart/2005/8/layout/orgChart1"/>
    <dgm:cxn modelId="{B2C5B218-143D-45AD-8FC9-00512BAE1D40}" type="presParOf" srcId="{339E6511-1915-46A0-ACB4-2F1B4F2A74BE}" destId="{66084CB9-8E64-4C59-9C2D-DF676200168F}" srcOrd="1" destOrd="0" presId="urn:microsoft.com/office/officeart/2005/8/layout/orgChart1"/>
    <dgm:cxn modelId="{7DBAF4ED-01C7-4D86-8606-D9568A40D68A}" type="presParOf" srcId="{52D25E9B-FB34-42A9-9CA0-A925FFBB024C}" destId="{D3A73A24-830E-4AB5-A309-EB152A286FCB}" srcOrd="1" destOrd="0" presId="urn:microsoft.com/office/officeart/2005/8/layout/orgChart1"/>
    <dgm:cxn modelId="{7D29E2EE-274F-4039-9D0F-A51CD65B6EFF}" type="presParOf" srcId="{D3A73A24-830E-4AB5-A309-EB152A286FCB}" destId="{594909EA-BA32-440B-BBFA-40F8AD348325}" srcOrd="0" destOrd="0" presId="urn:microsoft.com/office/officeart/2005/8/layout/orgChart1"/>
    <dgm:cxn modelId="{63D13A02-E0B8-4ECD-9494-E97EF144E52E}" type="presParOf" srcId="{D3A73A24-830E-4AB5-A309-EB152A286FCB}" destId="{C360062E-931F-4112-B37D-5BDC51CB5EA8}" srcOrd="1" destOrd="0" presId="urn:microsoft.com/office/officeart/2005/8/layout/orgChart1"/>
    <dgm:cxn modelId="{57195257-254B-490F-BF05-0EFC13DF1A9C}" type="presParOf" srcId="{C360062E-931F-4112-B37D-5BDC51CB5EA8}" destId="{38AD00D0-01E1-4CC0-AA8F-4DE441412732}" srcOrd="0" destOrd="0" presId="urn:microsoft.com/office/officeart/2005/8/layout/orgChart1"/>
    <dgm:cxn modelId="{084AFCA4-D374-4E63-9D07-BECB565DFAFC}" type="presParOf" srcId="{38AD00D0-01E1-4CC0-AA8F-4DE441412732}" destId="{D0DC7627-0EC6-4765-B9EF-4CCC4AE4A072}" srcOrd="0" destOrd="0" presId="urn:microsoft.com/office/officeart/2005/8/layout/orgChart1"/>
    <dgm:cxn modelId="{17D5FA17-5E04-4DB7-906B-C18CA9A12697}" type="presParOf" srcId="{38AD00D0-01E1-4CC0-AA8F-4DE441412732}" destId="{8179B750-FE17-40CD-9DF6-83A5E2E7AA59}" srcOrd="1" destOrd="0" presId="urn:microsoft.com/office/officeart/2005/8/layout/orgChart1"/>
    <dgm:cxn modelId="{29349A7E-B483-4C19-A447-12B45B43234D}" type="presParOf" srcId="{C360062E-931F-4112-B37D-5BDC51CB5EA8}" destId="{3DA0BCA8-785B-4D5B-9F1B-152475AA932D}" srcOrd="1" destOrd="0" presId="urn:microsoft.com/office/officeart/2005/8/layout/orgChart1"/>
    <dgm:cxn modelId="{81436AA6-D3F3-46FD-83D3-6441EA3D239B}" type="presParOf" srcId="{C360062E-931F-4112-B37D-5BDC51CB5EA8}" destId="{045D78C5-B533-4B1B-89DA-9233477E49CB}" srcOrd="2" destOrd="0" presId="urn:microsoft.com/office/officeart/2005/8/layout/orgChart1"/>
    <dgm:cxn modelId="{1228ABE7-024D-4715-904E-D92A1F51FB7F}" type="presParOf" srcId="{D3A73A24-830E-4AB5-A309-EB152A286FCB}" destId="{366CE6BB-39AE-4C1D-A1E0-71FB0F4F7F63}" srcOrd="2" destOrd="0" presId="urn:microsoft.com/office/officeart/2005/8/layout/orgChart1"/>
    <dgm:cxn modelId="{C6F9A41F-1E88-47D5-BFEF-F96C942A084D}" type="presParOf" srcId="{D3A73A24-830E-4AB5-A309-EB152A286FCB}" destId="{E7F4519E-6626-408C-B5AA-931C94BB53A2}" srcOrd="3" destOrd="0" presId="urn:microsoft.com/office/officeart/2005/8/layout/orgChart1"/>
    <dgm:cxn modelId="{BE7AC6D8-14BF-45A2-AC49-0F24332C5B24}" type="presParOf" srcId="{E7F4519E-6626-408C-B5AA-931C94BB53A2}" destId="{923DF2DE-731B-40E2-962D-DC606FFCE3F5}" srcOrd="0" destOrd="0" presId="urn:microsoft.com/office/officeart/2005/8/layout/orgChart1"/>
    <dgm:cxn modelId="{4EC8706B-2A0F-465C-B880-42BFE8C648E8}" type="presParOf" srcId="{923DF2DE-731B-40E2-962D-DC606FFCE3F5}" destId="{9B2F2B0C-CF98-4C5C-BB1F-D6567B6EBA4B}" srcOrd="0" destOrd="0" presId="urn:microsoft.com/office/officeart/2005/8/layout/orgChart1"/>
    <dgm:cxn modelId="{3A3BC723-A645-4C81-B928-3766ADB37DD2}" type="presParOf" srcId="{923DF2DE-731B-40E2-962D-DC606FFCE3F5}" destId="{103197A4-8239-46B8-8212-1A9948ADA884}" srcOrd="1" destOrd="0" presId="urn:microsoft.com/office/officeart/2005/8/layout/orgChart1"/>
    <dgm:cxn modelId="{288645D4-C298-4D5C-9AB7-605A372C5E63}" type="presParOf" srcId="{E7F4519E-6626-408C-B5AA-931C94BB53A2}" destId="{0579D79D-55FF-405B-8474-027E5F9A7243}" srcOrd="1" destOrd="0" presId="urn:microsoft.com/office/officeart/2005/8/layout/orgChart1"/>
    <dgm:cxn modelId="{317E6A12-AF4C-4F33-A0FF-0C82946E73BE}" type="presParOf" srcId="{E7F4519E-6626-408C-B5AA-931C94BB53A2}" destId="{3E36EC52-DA71-4521-850D-00973030B6BB}" srcOrd="2" destOrd="0" presId="urn:microsoft.com/office/officeart/2005/8/layout/orgChart1"/>
    <dgm:cxn modelId="{C3E78E8F-947D-4E22-9A36-65A32634F22E}" type="presParOf" srcId="{D3A73A24-830E-4AB5-A309-EB152A286FCB}" destId="{AE03A601-7BEB-41A7-8DD0-53200667D5CF}" srcOrd="4" destOrd="0" presId="urn:microsoft.com/office/officeart/2005/8/layout/orgChart1"/>
    <dgm:cxn modelId="{CBA356BB-07E9-4127-80F0-E2F9246B59D1}" type="presParOf" srcId="{D3A73A24-830E-4AB5-A309-EB152A286FCB}" destId="{6B237410-390A-4330-B03F-7B0E811C4E47}" srcOrd="5" destOrd="0" presId="urn:microsoft.com/office/officeart/2005/8/layout/orgChart1"/>
    <dgm:cxn modelId="{16A6BB46-6709-4680-8FF9-20E3F3EDA97F}" type="presParOf" srcId="{6B237410-390A-4330-B03F-7B0E811C4E47}" destId="{F2C7069D-E4F8-4F98-B160-2F9493161A58}" srcOrd="0" destOrd="0" presId="urn:microsoft.com/office/officeart/2005/8/layout/orgChart1"/>
    <dgm:cxn modelId="{AF7B5DC8-1135-4944-B1F5-469AE180064E}" type="presParOf" srcId="{F2C7069D-E4F8-4F98-B160-2F9493161A58}" destId="{3F059ACA-773A-47AD-BD69-C96DB0918E23}" srcOrd="0" destOrd="0" presId="urn:microsoft.com/office/officeart/2005/8/layout/orgChart1"/>
    <dgm:cxn modelId="{2E3EBFD8-7B7C-48AF-A872-9C51AEFED2AE}" type="presParOf" srcId="{F2C7069D-E4F8-4F98-B160-2F9493161A58}" destId="{9A5F47F2-C441-4D3E-99B3-798172F395A6}" srcOrd="1" destOrd="0" presId="urn:microsoft.com/office/officeart/2005/8/layout/orgChart1"/>
    <dgm:cxn modelId="{E592E3F9-45BB-4BAB-913A-49647A9C1F93}" type="presParOf" srcId="{6B237410-390A-4330-B03F-7B0E811C4E47}" destId="{4746ACF5-FA21-4B04-9BA5-F1A42B5B70B6}" srcOrd="1" destOrd="0" presId="urn:microsoft.com/office/officeart/2005/8/layout/orgChart1"/>
    <dgm:cxn modelId="{5D626076-FE95-43E6-9413-0C80359F1C3E}" type="presParOf" srcId="{6B237410-390A-4330-B03F-7B0E811C4E47}" destId="{9F44DCE9-6C9F-4924-B627-DF1081007055}" srcOrd="2" destOrd="0" presId="urn:microsoft.com/office/officeart/2005/8/layout/orgChart1"/>
    <dgm:cxn modelId="{2CD30625-E35E-43E9-886B-C110B004C203}" type="presParOf" srcId="{D3A73A24-830E-4AB5-A309-EB152A286FCB}" destId="{1E801E16-E433-4E93-85DB-EF9284D0F833}" srcOrd="6" destOrd="0" presId="urn:microsoft.com/office/officeart/2005/8/layout/orgChart1"/>
    <dgm:cxn modelId="{D508AEEF-DE3F-430E-9F69-11E511839486}" type="presParOf" srcId="{D3A73A24-830E-4AB5-A309-EB152A286FCB}" destId="{A4894014-5A79-417C-9853-B55CB4490F74}" srcOrd="7" destOrd="0" presId="urn:microsoft.com/office/officeart/2005/8/layout/orgChart1"/>
    <dgm:cxn modelId="{4C734E8C-6EF1-4EFC-AF04-DA1401FDC745}" type="presParOf" srcId="{A4894014-5A79-417C-9853-B55CB4490F74}" destId="{CBC636DE-35F9-4D4A-9223-A1778D78AF24}" srcOrd="0" destOrd="0" presId="urn:microsoft.com/office/officeart/2005/8/layout/orgChart1"/>
    <dgm:cxn modelId="{9C42C514-5800-4C27-8603-7042BC58CEA4}" type="presParOf" srcId="{CBC636DE-35F9-4D4A-9223-A1778D78AF24}" destId="{A3ED2C45-0571-4855-BBB8-1CC796C7E333}" srcOrd="0" destOrd="0" presId="urn:microsoft.com/office/officeart/2005/8/layout/orgChart1"/>
    <dgm:cxn modelId="{07FBA27F-A7D4-4E13-910B-DCAF08DED314}" type="presParOf" srcId="{CBC636DE-35F9-4D4A-9223-A1778D78AF24}" destId="{2D713806-176F-4B3E-A150-C8552B168450}" srcOrd="1" destOrd="0" presId="urn:microsoft.com/office/officeart/2005/8/layout/orgChart1"/>
    <dgm:cxn modelId="{C04AB37F-D257-4C97-99EB-55C42E9B0970}" type="presParOf" srcId="{A4894014-5A79-417C-9853-B55CB4490F74}" destId="{2DFBDF72-3A4E-4911-99E9-F241D50D5C31}" srcOrd="1" destOrd="0" presId="urn:microsoft.com/office/officeart/2005/8/layout/orgChart1"/>
    <dgm:cxn modelId="{4F0A2A2B-548F-4262-8CD2-290916C48406}" type="presParOf" srcId="{A4894014-5A79-417C-9853-B55CB4490F74}" destId="{F6422B3A-1592-48DD-B77E-B82DDC52C349}" srcOrd="2" destOrd="0" presId="urn:microsoft.com/office/officeart/2005/8/layout/orgChart1"/>
    <dgm:cxn modelId="{EC308025-8586-4F82-AABA-3495A1C3DAA4}" type="presParOf" srcId="{52D25E9B-FB34-42A9-9CA0-A925FFBB024C}" destId="{88DDBAF1-818B-47A9-8A68-51B822D82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58E30700-3582-45EE-BAA4-902BB68DAFE7}" type="doc">
      <dgm:prSet loTypeId="urn:microsoft.com/office/officeart/2005/8/layout/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D34403A-40BD-4CAD-810A-432DB3623963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Многие бактерии способны выделять водород за счет брожения, используя органические соединения (сахара). </a:t>
          </a:r>
          <a:endParaRPr lang="ru-RU" dirty="0"/>
        </a:p>
      </dgm:t>
    </dgm:pt>
    <dgm:pt modelId="{AE242F0C-9CD8-47F8-8D9B-4DBF36C56E3C}" type="parTrans" cxnId="{B6DA4200-97FE-4ABA-9E99-7BB03B05E8F5}">
      <dgm:prSet/>
      <dgm:spPr/>
      <dgm:t>
        <a:bodyPr/>
        <a:lstStyle/>
        <a:p>
          <a:endParaRPr lang="ru-RU"/>
        </a:p>
      </dgm:t>
    </dgm:pt>
    <dgm:pt modelId="{5F181B35-FB9B-489F-838F-D6A1865454AD}" type="sibTrans" cxnId="{B6DA4200-97FE-4ABA-9E99-7BB03B05E8F5}">
      <dgm:prSet/>
      <dgm:spPr/>
      <dgm:t>
        <a:bodyPr/>
        <a:lstStyle/>
        <a:p>
          <a:endParaRPr lang="ru-RU"/>
        </a:p>
      </dgm:t>
    </dgm:pt>
    <dgm:pt modelId="{63B604FD-6652-4BED-BC6D-FF841E13982C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Процесс катализирует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гидрогеназа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.</a:t>
          </a:r>
          <a:endParaRPr lang="ru-RU" dirty="0"/>
        </a:p>
      </dgm:t>
    </dgm:pt>
    <dgm:pt modelId="{EEF0B00B-BFA6-44B9-B579-8A91F299C444}" type="parTrans" cxnId="{6E14BD1A-9A04-45B9-A062-BCC36847EBA4}">
      <dgm:prSet/>
      <dgm:spPr/>
      <dgm:t>
        <a:bodyPr/>
        <a:lstStyle/>
        <a:p>
          <a:endParaRPr lang="ru-RU"/>
        </a:p>
      </dgm:t>
    </dgm:pt>
    <dgm:pt modelId="{DA72159A-98EB-4335-9F36-C3BAF4CC1DDF}" type="sibTrans" cxnId="{6E14BD1A-9A04-45B9-A062-BCC36847EBA4}">
      <dgm:prSet/>
      <dgm:spPr/>
      <dgm:t>
        <a:bodyPr/>
        <a:lstStyle/>
        <a:p>
          <a:endParaRPr lang="ru-RU"/>
        </a:p>
      </dgm:t>
    </dgm:pt>
    <dgm:pt modelId="{8C49FC0F-B397-42A3-856D-9E0A93E6427E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Бактерии, выделяющие водород, найдены среди представителей 25% родов.</a:t>
          </a:r>
          <a:endParaRPr lang="ru-RU" dirty="0"/>
        </a:p>
      </dgm:t>
    </dgm:pt>
    <dgm:pt modelId="{DDF27C80-120C-418E-9CDF-A895F7D39F6D}" type="parTrans" cxnId="{F7940CD3-E72D-4BFE-A3CB-5F4DCE0569E6}">
      <dgm:prSet/>
      <dgm:spPr/>
      <dgm:t>
        <a:bodyPr/>
        <a:lstStyle/>
        <a:p>
          <a:endParaRPr lang="ru-RU"/>
        </a:p>
      </dgm:t>
    </dgm:pt>
    <dgm:pt modelId="{25627FBB-A420-4C50-9735-F134181FD473}" type="sibTrans" cxnId="{F7940CD3-E72D-4BFE-A3CB-5F4DCE0569E6}">
      <dgm:prSet/>
      <dgm:spPr/>
      <dgm:t>
        <a:bodyPr/>
        <a:lstStyle/>
        <a:p>
          <a:endParaRPr lang="ru-RU"/>
        </a:p>
      </dgm:t>
    </dgm:pt>
    <dgm:pt modelId="{FBE9BEFB-D98F-47DD-A029-7F453E48C04D}" type="pres">
      <dgm:prSet presAssocID="{58E30700-3582-45EE-BAA4-902BB68DAFE7}" presName="diagram" presStyleCnt="0">
        <dgm:presLayoutVars>
          <dgm:dir/>
          <dgm:resizeHandles val="exact"/>
        </dgm:presLayoutVars>
      </dgm:prSet>
      <dgm:spPr/>
    </dgm:pt>
    <dgm:pt modelId="{D8CA0D95-B261-463B-8D62-BB67302C3C68}" type="pres">
      <dgm:prSet presAssocID="{5D34403A-40BD-4CAD-810A-432DB3623963}" presName="node" presStyleLbl="node1" presStyleIdx="0" presStyleCnt="3" custScaleX="236524">
        <dgm:presLayoutVars>
          <dgm:bulletEnabled val="1"/>
        </dgm:presLayoutVars>
      </dgm:prSet>
      <dgm:spPr/>
    </dgm:pt>
    <dgm:pt modelId="{5BA0BBFB-96EB-4251-AD48-0C6CFE09469E}" type="pres">
      <dgm:prSet presAssocID="{5F181B35-FB9B-489F-838F-D6A1865454AD}" presName="sibTrans" presStyleLbl="sibTrans2D1" presStyleIdx="0" presStyleCnt="2"/>
      <dgm:spPr/>
    </dgm:pt>
    <dgm:pt modelId="{A3877E10-9E81-4C0C-8B8F-1B15011EA2D0}" type="pres">
      <dgm:prSet presAssocID="{5F181B35-FB9B-489F-838F-D6A1865454AD}" presName="connectorText" presStyleLbl="sibTrans2D1" presStyleIdx="0" presStyleCnt="2"/>
      <dgm:spPr/>
    </dgm:pt>
    <dgm:pt modelId="{0F0773E8-7086-4016-BE99-90C3812091F7}" type="pres">
      <dgm:prSet presAssocID="{63B604FD-6652-4BED-BC6D-FF841E13982C}" presName="node" presStyleLbl="node1" presStyleIdx="1" presStyleCnt="3">
        <dgm:presLayoutVars>
          <dgm:bulletEnabled val="1"/>
        </dgm:presLayoutVars>
      </dgm:prSet>
      <dgm:spPr/>
    </dgm:pt>
    <dgm:pt modelId="{CD4AB5DA-B9D1-4AB6-B6DA-C6CE32548D80}" type="pres">
      <dgm:prSet presAssocID="{DA72159A-98EB-4335-9F36-C3BAF4CC1DDF}" presName="sibTrans" presStyleLbl="sibTrans2D1" presStyleIdx="1" presStyleCnt="2"/>
      <dgm:spPr/>
    </dgm:pt>
    <dgm:pt modelId="{55A5B5D6-C605-40F4-83E2-2846CD80B90E}" type="pres">
      <dgm:prSet presAssocID="{DA72159A-98EB-4335-9F36-C3BAF4CC1DDF}" presName="connectorText" presStyleLbl="sibTrans2D1" presStyleIdx="1" presStyleCnt="2"/>
      <dgm:spPr/>
    </dgm:pt>
    <dgm:pt modelId="{74BBE0D1-2EC6-4AA2-9D7F-B9A73BF8510D}" type="pres">
      <dgm:prSet presAssocID="{8C49FC0F-B397-42A3-856D-9E0A93E6427E}" presName="node" presStyleLbl="node1" presStyleIdx="2" presStyleCnt="3" custScaleX="188708">
        <dgm:presLayoutVars>
          <dgm:bulletEnabled val="1"/>
        </dgm:presLayoutVars>
      </dgm:prSet>
      <dgm:spPr/>
    </dgm:pt>
  </dgm:ptLst>
  <dgm:cxnLst>
    <dgm:cxn modelId="{B6DA4200-97FE-4ABA-9E99-7BB03B05E8F5}" srcId="{58E30700-3582-45EE-BAA4-902BB68DAFE7}" destId="{5D34403A-40BD-4CAD-810A-432DB3623963}" srcOrd="0" destOrd="0" parTransId="{AE242F0C-9CD8-47F8-8D9B-4DBF36C56E3C}" sibTransId="{5F181B35-FB9B-489F-838F-D6A1865454AD}"/>
    <dgm:cxn modelId="{6E14BD1A-9A04-45B9-A062-BCC36847EBA4}" srcId="{58E30700-3582-45EE-BAA4-902BB68DAFE7}" destId="{63B604FD-6652-4BED-BC6D-FF841E13982C}" srcOrd="1" destOrd="0" parTransId="{EEF0B00B-BFA6-44B9-B579-8A91F299C444}" sibTransId="{DA72159A-98EB-4335-9F36-C3BAF4CC1DDF}"/>
    <dgm:cxn modelId="{998FE12D-3444-412B-8B8D-9AD1D82CDC2C}" type="presOf" srcId="{DA72159A-98EB-4335-9F36-C3BAF4CC1DDF}" destId="{CD4AB5DA-B9D1-4AB6-B6DA-C6CE32548D80}" srcOrd="0" destOrd="0" presId="urn:microsoft.com/office/officeart/2005/8/layout/process5"/>
    <dgm:cxn modelId="{3BB2614F-E2E7-4F7A-AD42-A148BBDDDA06}" type="presOf" srcId="{58E30700-3582-45EE-BAA4-902BB68DAFE7}" destId="{FBE9BEFB-D98F-47DD-A029-7F453E48C04D}" srcOrd="0" destOrd="0" presId="urn:microsoft.com/office/officeart/2005/8/layout/process5"/>
    <dgm:cxn modelId="{49E76C8B-B595-4487-8B66-C0A69129708A}" type="presOf" srcId="{5D34403A-40BD-4CAD-810A-432DB3623963}" destId="{D8CA0D95-B261-463B-8D62-BB67302C3C68}" srcOrd="0" destOrd="0" presId="urn:microsoft.com/office/officeart/2005/8/layout/process5"/>
    <dgm:cxn modelId="{F7940CD3-E72D-4BFE-A3CB-5F4DCE0569E6}" srcId="{58E30700-3582-45EE-BAA4-902BB68DAFE7}" destId="{8C49FC0F-B397-42A3-856D-9E0A93E6427E}" srcOrd="2" destOrd="0" parTransId="{DDF27C80-120C-418E-9CDF-A895F7D39F6D}" sibTransId="{25627FBB-A420-4C50-9735-F134181FD473}"/>
    <dgm:cxn modelId="{A73C2FD6-482B-4652-A9F9-19F2D591DD11}" type="presOf" srcId="{5F181B35-FB9B-489F-838F-D6A1865454AD}" destId="{A3877E10-9E81-4C0C-8B8F-1B15011EA2D0}" srcOrd="1" destOrd="0" presId="urn:microsoft.com/office/officeart/2005/8/layout/process5"/>
    <dgm:cxn modelId="{5AB0FDD8-E432-416C-A5F3-C92AB11782F5}" type="presOf" srcId="{DA72159A-98EB-4335-9F36-C3BAF4CC1DDF}" destId="{55A5B5D6-C605-40F4-83E2-2846CD80B90E}" srcOrd="1" destOrd="0" presId="urn:microsoft.com/office/officeart/2005/8/layout/process5"/>
    <dgm:cxn modelId="{CFD82CDB-3466-4C41-88D6-C180F76EF1B6}" type="presOf" srcId="{8C49FC0F-B397-42A3-856D-9E0A93E6427E}" destId="{74BBE0D1-2EC6-4AA2-9D7F-B9A73BF8510D}" srcOrd="0" destOrd="0" presId="urn:microsoft.com/office/officeart/2005/8/layout/process5"/>
    <dgm:cxn modelId="{A4EE75EF-3416-4322-9FDE-89819AB6F738}" type="presOf" srcId="{5F181B35-FB9B-489F-838F-D6A1865454AD}" destId="{5BA0BBFB-96EB-4251-AD48-0C6CFE09469E}" srcOrd="0" destOrd="0" presId="urn:microsoft.com/office/officeart/2005/8/layout/process5"/>
    <dgm:cxn modelId="{D5F843FA-95B3-4394-821B-C1FC0FCEFA18}" type="presOf" srcId="{63B604FD-6652-4BED-BC6D-FF841E13982C}" destId="{0F0773E8-7086-4016-BE99-90C3812091F7}" srcOrd="0" destOrd="0" presId="urn:microsoft.com/office/officeart/2005/8/layout/process5"/>
    <dgm:cxn modelId="{9F0A3D7D-1481-4AE4-8897-7A037D3A6E80}" type="presParOf" srcId="{FBE9BEFB-D98F-47DD-A029-7F453E48C04D}" destId="{D8CA0D95-B261-463B-8D62-BB67302C3C68}" srcOrd="0" destOrd="0" presId="urn:microsoft.com/office/officeart/2005/8/layout/process5"/>
    <dgm:cxn modelId="{83161356-836E-4215-8DBB-C478AD7BE620}" type="presParOf" srcId="{FBE9BEFB-D98F-47DD-A029-7F453E48C04D}" destId="{5BA0BBFB-96EB-4251-AD48-0C6CFE09469E}" srcOrd="1" destOrd="0" presId="urn:microsoft.com/office/officeart/2005/8/layout/process5"/>
    <dgm:cxn modelId="{C5784991-D370-4BDA-9EC3-ECA0E00459B4}" type="presParOf" srcId="{5BA0BBFB-96EB-4251-AD48-0C6CFE09469E}" destId="{A3877E10-9E81-4C0C-8B8F-1B15011EA2D0}" srcOrd="0" destOrd="0" presId="urn:microsoft.com/office/officeart/2005/8/layout/process5"/>
    <dgm:cxn modelId="{1DE78A4E-DF4E-4E9E-9E1D-117F65F03DB5}" type="presParOf" srcId="{FBE9BEFB-D98F-47DD-A029-7F453E48C04D}" destId="{0F0773E8-7086-4016-BE99-90C3812091F7}" srcOrd="2" destOrd="0" presId="urn:microsoft.com/office/officeart/2005/8/layout/process5"/>
    <dgm:cxn modelId="{0696FE47-7A7D-4F11-BFCF-BA2BF8F49E9C}" type="presParOf" srcId="{FBE9BEFB-D98F-47DD-A029-7F453E48C04D}" destId="{CD4AB5DA-B9D1-4AB6-B6DA-C6CE32548D80}" srcOrd="3" destOrd="0" presId="urn:microsoft.com/office/officeart/2005/8/layout/process5"/>
    <dgm:cxn modelId="{4A976799-1A78-45C3-AA02-7AA37856B1B5}" type="presParOf" srcId="{CD4AB5DA-B9D1-4AB6-B6DA-C6CE32548D80}" destId="{55A5B5D6-C605-40F4-83E2-2846CD80B90E}" srcOrd="0" destOrd="0" presId="urn:microsoft.com/office/officeart/2005/8/layout/process5"/>
    <dgm:cxn modelId="{A2E71D66-0B6D-4AD0-848B-8911E20BB867}" type="presParOf" srcId="{FBE9BEFB-D98F-47DD-A029-7F453E48C04D}" destId="{74BBE0D1-2EC6-4AA2-9D7F-B9A73BF8510D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954C8F22-DD90-4438-A7FF-4D89DC9A841D}" type="doc">
      <dgm:prSet loTypeId="urn:microsoft.com/office/officeart/2005/8/layout/lProcess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8BE8701-980D-435C-9D48-EFD07156ACEE}">
      <dgm:prSet phldrT="[Текст]"/>
      <dgm:spPr/>
      <dgm:t>
        <a:bodyPr/>
        <a:lstStyle/>
        <a:p>
          <a:r>
            <a:rPr lang="ru-RU" dirty="0" err="1">
              <a:latin typeface="Times New Roman" pitchFamily="18" charset="0"/>
              <a:cs typeface="Times New Roman" pitchFamily="18" charset="0"/>
            </a:rPr>
            <a:t>Биогаз</a:t>
          </a:r>
          <a:endParaRPr lang="ru-RU" dirty="0"/>
        </a:p>
      </dgm:t>
    </dgm:pt>
    <dgm:pt modelId="{701A4DE9-2766-4065-B8E4-10111F5D85E2}" type="parTrans" cxnId="{5520FB65-9196-4160-85CC-6C5FB9813A63}">
      <dgm:prSet/>
      <dgm:spPr/>
      <dgm:t>
        <a:bodyPr/>
        <a:lstStyle/>
        <a:p>
          <a:endParaRPr lang="ru-RU"/>
        </a:p>
      </dgm:t>
    </dgm:pt>
    <dgm:pt modelId="{73B56457-51A9-4708-A4B4-9C5385630329}" type="sibTrans" cxnId="{5520FB65-9196-4160-85CC-6C5FB9813A63}">
      <dgm:prSet/>
      <dgm:spPr/>
      <dgm:t>
        <a:bodyPr/>
        <a:lstStyle/>
        <a:p>
          <a:endParaRPr lang="ru-RU"/>
        </a:p>
      </dgm:t>
    </dgm:pt>
    <dgm:pt modelId="{C60A0DAF-0AAB-4FAF-A89F-F2C710FAE751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Газовая смесь, образуемая из органических субстанций в результате анаэробного и микробиологического процессов.</a:t>
          </a:r>
          <a:endParaRPr lang="ru-RU" dirty="0"/>
        </a:p>
      </dgm:t>
    </dgm:pt>
    <dgm:pt modelId="{8E0A3E92-0AEA-4F16-9676-BC3469C396CA}" type="parTrans" cxnId="{74CD1CC0-5E92-4117-B148-A10D27DEFE36}">
      <dgm:prSet/>
      <dgm:spPr/>
      <dgm:t>
        <a:bodyPr/>
        <a:lstStyle/>
        <a:p>
          <a:endParaRPr lang="ru-RU"/>
        </a:p>
      </dgm:t>
    </dgm:pt>
    <dgm:pt modelId="{A657CE81-B700-4B8A-A54F-7EE2924F641F}" type="sibTrans" cxnId="{74CD1CC0-5E92-4117-B148-A10D27DEFE36}">
      <dgm:prSet/>
      <dgm:spPr/>
      <dgm:t>
        <a:bodyPr/>
        <a:lstStyle/>
        <a:p>
          <a:endParaRPr lang="ru-RU"/>
        </a:p>
      </dgm:t>
    </dgm:pt>
    <dgm:pt modelId="{51269E15-8A2F-4DB5-BD8E-ECDC69456577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Состоит из 50-70% СН</a:t>
          </a:r>
          <a:r>
            <a:rPr lang="ru-RU" baseline="-25000" dirty="0">
              <a:latin typeface="Times New Roman" pitchFamily="18" charset="0"/>
              <a:cs typeface="Times New Roman" pitchFamily="18" charset="0"/>
            </a:rPr>
            <a:t>4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30-40% СО</a:t>
          </a:r>
          <a:r>
            <a:rPr lang="ru-RU" baseline="-25000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и небольшого количества 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H</a:t>
          </a:r>
          <a:r>
            <a:rPr lang="ru-RU" baseline="-25000" dirty="0">
              <a:latin typeface="Times New Roman" pitchFamily="18" charset="0"/>
              <a:cs typeface="Times New Roman" pitchFamily="18" charset="0"/>
            </a:rPr>
            <a:t>2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S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N</a:t>
          </a:r>
          <a:r>
            <a:rPr lang="ru-RU" baseline="-25000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H</a:t>
          </a:r>
          <a:r>
            <a:rPr lang="ru-RU" baseline="-25000" dirty="0">
              <a:latin typeface="Times New Roman" pitchFamily="18" charset="0"/>
              <a:cs typeface="Times New Roman" pitchFamily="18" charset="0"/>
            </a:rPr>
            <a:t>2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и 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CO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.</a:t>
          </a:r>
          <a:endParaRPr lang="ru-RU" dirty="0"/>
        </a:p>
      </dgm:t>
    </dgm:pt>
    <dgm:pt modelId="{C5AE30EE-61DB-4817-95EB-4616D1CFE5B5}" type="parTrans" cxnId="{FAF1F804-E991-4DD2-8AA1-C773C7AF4559}">
      <dgm:prSet/>
      <dgm:spPr/>
      <dgm:t>
        <a:bodyPr/>
        <a:lstStyle/>
        <a:p>
          <a:endParaRPr lang="ru-RU"/>
        </a:p>
      </dgm:t>
    </dgm:pt>
    <dgm:pt modelId="{9AD0736B-A604-4E7B-81D0-7F56522347AA}" type="sibTrans" cxnId="{FAF1F804-E991-4DD2-8AA1-C773C7AF4559}">
      <dgm:prSet/>
      <dgm:spPr/>
      <dgm:t>
        <a:bodyPr/>
        <a:lstStyle/>
        <a:p>
          <a:endParaRPr lang="ru-RU"/>
        </a:p>
      </dgm:t>
    </dgm:pt>
    <dgm:pt modelId="{BD56E6FE-4921-42A5-A375-71D5A98B179A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Содержание энергии напрямую зависит от количества метана.</a:t>
          </a:r>
          <a:endParaRPr lang="ru-RU" dirty="0"/>
        </a:p>
      </dgm:t>
    </dgm:pt>
    <dgm:pt modelId="{C43A1DAD-4018-477F-BBBA-61592703BA82}" type="parTrans" cxnId="{256B6BAF-62F8-4EF4-B75A-E99025F5BCB8}">
      <dgm:prSet/>
      <dgm:spPr/>
      <dgm:t>
        <a:bodyPr/>
        <a:lstStyle/>
        <a:p>
          <a:endParaRPr lang="ru-RU"/>
        </a:p>
      </dgm:t>
    </dgm:pt>
    <dgm:pt modelId="{1C05786B-11D2-4497-91AC-9A55B783495D}" type="sibTrans" cxnId="{256B6BAF-62F8-4EF4-B75A-E99025F5BCB8}">
      <dgm:prSet/>
      <dgm:spPr/>
      <dgm:t>
        <a:bodyPr/>
        <a:lstStyle/>
        <a:p>
          <a:endParaRPr lang="ru-RU"/>
        </a:p>
      </dgm:t>
    </dgm:pt>
    <dgm:pt modelId="{2DD95715-2C9D-48EC-AE1B-E00CEC080F41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Из 1м</a:t>
          </a:r>
          <a:r>
            <a:rPr lang="ru-RU" baseline="30000" dirty="0">
              <a:latin typeface="Times New Roman" pitchFamily="18" charset="0"/>
              <a:cs typeface="Times New Roman" pitchFamily="18" charset="0"/>
            </a:rPr>
            <a:t>3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 метана можно получить 9,94 кВ-ч электроэнергии.</a:t>
          </a:r>
          <a:endParaRPr lang="ru-RU" dirty="0"/>
        </a:p>
      </dgm:t>
    </dgm:pt>
    <dgm:pt modelId="{65F9C5D9-BE09-4D7F-A203-4B6CEEC651B5}" type="parTrans" cxnId="{BD3CD8B1-60C0-42E8-90C4-E114F1130461}">
      <dgm:prSet/>
      <dgm:spPr/>
      <dgm:t>
        <a:bodyPr/>
        <a:lstStyle/>
        <a:p>
          <a:endParaRPr lang="ru-RU"/>
        </a:p>
      </dgm:t>
    </dgm:pt>
    <dgm:pt modelId="{07A12F03-7A80-41E4-A058-54536E728C5A}" type="sibTrans" cxnId="{BD3CD8B1-60C0-42E8-90C4-E114F1130461}">
      <dgm:prSet/>
      <dgm:spPr/>
      <dgm:t>
        <a:bodyPr/>
        <a:lstStyle/>
        <a:p>
          <a:endParaRPr lang="ru-RU"/>
        </a:p>
      </dgm:t>
    </dgm:pt>
    <dgm:pt modelId="{4441A0A3-71E4-49D4-922D-14926A52D754}" type="pres">
      <dgm:prSet presAssocID="{954C8F22-DD90-4438-A7FF-4D89DC9A841D}" presName="Name0" presStyleCnt="0">
        <dgm:presLayoutVars>
          <dgm:dir/>
          <dgm:animLvl val="lvl"/>
          <dgm:resizeHandles val="exact"/>
        </dgm:presLayoutVars>
      </dgm:prSet>
      <dgm:spPr/>
    </dgm:pt>
    <dgm:pt modelId="{2566E783-2C7A-471D-8380-00242EDD6660}" type="pres">
      <dgm:prSet presAssocID="{58BE8701-980D-435C-9D48-EFD07156ACEE}" presName="vertFlow" presStyleCnt="0"/>
      <dgm:spPr/>
    </dgm:pt>
    <dgm:pt modelId="{939E95B2-4F4B-4FE0-BB19-3D066A6D1BB1}" type="pres">
      <dgm:prSet presAssocID="{58BE8701-980D-435C-9D48-EFD07156ACEE}" presName="header" presStyleLbl="node1" presStyleIdx="0" presStyleCnt="1"/>
      <dgm:spPr/>
    </dgm:pt>
    <dgm:pt modelId="{AEB0C3EA-60F1-4003-AB61-7F178C145508}" type="pres">
      <dgm:prSet presAssocID="{8E0A3E92-0AEA-4F16-9676-BC3469C396CA}" presName="parTrans" presStyleLbl="sibTrans2D1" presStyleIdx="0" presStyleCnt="4"/>
      <dgm:spPr/>
    </dgm:pt>
    <dgm:pt modelId="{22ED782B-97FC-423F-99CC-C8E6D63EBF5F}" type="pres">
      <dgm:prSet presAssocID="{C60A0DAF-0AAB-4FAF-A89F-F2C710FAE751}" presName="child" presStyleLbl="alignAccFollowNode1" presStyleIdx="0" presStyleCnt="4" custScaleX="293845">
        <dgm:presLayoutVars>
          <dgm:chMax val="0"/>
          <dgm:bulletEnabled val="1"/>
        </dgm:presLayoutVars>
      </dgm:prSet>
      <dgm:spPr/>
    </dgm:pt>
    <dgm:pt modelId="{9041EAFE-0B9D-44AD-A060-D9D797E236AE}" type="pres">
      <dgm:prSet presAssocID="{A657CE81-B700-4B8A-A54F-7EE2924F641F}" presName="sibTrans" presStyleLbl="sibTrans2D1" presStyleIdx="1" presStyleCnt="4"/>
      <dgm:spPr/>
    </dgm:pt>
    <dgm:pt modelId="{343246B0-4CFC-40D2-823D-7714C22A9682}" type="pres">
      <dgm:prSet presAssocID="{51269E15-8A2F-4DB5-BD8E-ECDC69456577}" presName="child" presStyleLbl="alignAccFollowNode1" presStyleIdx="1" presStyleCnt="4" custScaleX="293845">
        <dgm:presLayoutVars>
          <dgm:chMax val="0"/>
          <dgm:bulletEnabled val="1"/>
        </dgm:presLayoutVars>
      </dgm:prSet>
      <dgm:spPr/>
    </dgm:pt>
    <dgm:pt modelId="{F5786723-3851-4E32-B7BF-5DD05C698F87}" type="pres">
      <dgm:prSet presAssocID="{9AD0736B-A604-4E7B-81D0-7F56522347AA}" presName="sibTrans" presStyleLbl="sibTrans2D1" presStyleIdx="2" presStyleCnt="4"/>
      <dgm:spPr/>
    </dgm:pt>
    <dgm:pt modelId="{D8F59C45-C61D-4C42-847C-C4ABA9401D11}" type="pres">
      <dgm:prSet presAssocID="{BD56E6FE-4921-42A5-A375-71D5A98B179A}" presName="child" presStyleLbl="alignAccFollowNode1" presStyleIdx="2" presStyleCnt="4" custScaleX="293845">
        <dgm:presLayoutVars>
          <dgm:chMax val="0"/>
          <dgm:bulletEnabled val="1"/>
        </dgm:presLayoutVars>
      </dgm:prSet>
      <dgm:spPr/>
    </dgm:pt>
    <dgm:pt modelId="{7DA61E27-D348-4F30-8D9C-81A396A0D9C6}" type="pres">
      <dgm:prSet presAssocID="{1C05786B-11D2-4497-91AC-9A55B783495D}" presName="sibTrans" presStyleLbl="sibTrans2D1" presStyleIdx="3" presStyleCnt="4"/>
      <dgm:spPr/>
    </dgm:pt>
    <dgm:pt modelId="{751EED9F-0D77-4DB3-A4D1-95CD49C61C8F}" type="pres">
      <dgm:prSet presAssocID="{2DD95715-2C9D-48EC-AE1B-E00CEC080F41}" presName="child" presStyleLbl="alignAccFollowNode1" presStyleIdx="3" presStyleCnt="4" custScaleX="293845">
        <dgm:presLayoutVars>
          <dgm:chMax val="0"/>
          <dgm:bulletEnabled val="1"/>
        </dgm:presLayoutVars>
      </dgm:prSet>
      <dgm:spPr/>
    </dgm:pt>
  </dgm:ptLst>
  <dgm:cxnLst>
    <dgm:cxn modelId="{54F64F00-A1E9-44AF-9193-7EAF7A44AFF2}" type="presOf" srcId="{58BE8701-980D-435C-9D48-EFD07156ACEE}" destId="{939E95B2-4F4B-4FE0-BB19-3D066A6D1BB1}" srcOrd="0" destOrd="0" presId="urn:microsoft.com/office/officeart/2005/8/layout/lProcess1"/>
    <dgm:cxn modelId="{FAF1F804-E991-4DD2-8AA1-C773C7AF4559}" srcId="{58BE8701-980D-435C-9D48-EFD07156ACEE}" destId="{51269E15-8A2F-4DB5-BD8E-ECDC69456577}" srcOrd="1" destOrd="0" parTransId="{C5AE30EE-61DB-4817-95EB-4616D1CFE5B5}" sibTransId="{9AD0736B-A604-4E7B-81D0-7F56522347AA}"/>
    <dgm:cxn modelId="{2ECBC008-7E08-4334-9663-04AEC75FD1B4}" type="presOf" srcId="{51269E15-8A2F-4DB5-BD8E-ECDC69456577}" destId="{343246B0-4CFC-40D2-823D-7714C22A9682}" srcOrd="0" destOrd="0" presId="urn:microsoft.com/office/officeart/2005/8/layout/lProcess1"/>
    <dgm:cxn modelId="{DF6A7E11-92C6-4D37-9498-664B99A25E72}" type="presOf" srcId="{8E0A3E92-0AEA-4F16-9676-BC3469C396CA}" destId="{AEB0C3EA-60F1-4003-AB61-7F178C145508}" srcOrd="0" destOrd="0" presId="urn:microsoft.com/office/officeart/2005/8/layout/lProcess1"/>
    <dgm:cxn modelId="{C38EE15B-DCE9-460D-BF10-0EFA274EDFEB}" type="presOf" srcId="{9AD0736B-A604-4E7B-81D0-7F56522347AA}" destId="{F5786723-3851-4E32-B7BF-5DD05C698F87}" srcOrd="0" destOrd="0" presId="urn:microsoft.com/office/officeart/2005/8/layout/lProcess1"/>
    <dgm:cxn modelId="{5520FB65-9196-4160-85CC-6C5FB9813A63}" srcId="{954C8F22-DD90-4438-A7FF-4D89DC9A841D}" destId="{58BE8701-980D-435C-9D48-EFD07156ACEE}" srcOrd="0" destOrd="0" parTransId="{701A4DE9-2766-4065-B8E4-10111F5D85E2}" sibTransId="{73B56457-51A9-4708-A4B4-9C5385630329}"/>
    <dgm:cxn modelId="{CE895B4D-8CF1-4A59-B8B8-C0F8B9CB1D3C}" type="presOf" srcId="{1C05786B-11D2-4497-91AC-9A55B783495D}" destId="{7DA61E27-D348-4F30-8D9C-81A396A0D9C6}" srcOrd="0" destOrd="0" presId="urn:microsoft.com/office/officeart/2005/8/layout/lProcess1"/>
    <dgm:cxn modelId="{256B6BAF-62F8-4EF4-B75A-E99025F5BCB8}" srcId="{58BE8701-980D-435C-9D48-EFD07156ACEE}" destId="{BD56E6FE-4921-42A5-A375-71D5A98B179A}" srcOrd="2" destOrd="0" parTransId="{C43A1DAD-4018-477F-BBBA-61592703BA82}" sibTransId="{1C05786B-11D2-4497-91AC-9A55B783495D}"/>
    <dgm:cxn modelId="{BD3CD8B1-60C0-42E8-90C4-E114F1130461}" srcId="{58BE8701-980D-435C-9D48-EFD07156ACEE}" destId="{2DD95715-2C9D-48EC-AE1B-E00CEC080F41}" srcOrd="3" destOrd="0" parTransId="{65F9C5D9-BE09-4D7F-A203-4B6CEEC651B5}" sibTransId="{07A12F03-7A80-41E4-A058-54536E728C5A}"/>
    <dgm:cxn modelId="{74CD1CC0-5E92-4117-B148-A10D27DEFE36}" srcId="{58BE8701-980D-435C-9D48-EFD07156ACEE}" destId="{C60A0DAF-0AAB-4FAF-A89F-F2C710FAE751}" srcOrd="0" destOrd="0" parTransId="{8E0A3E92-0AEA-4F16-9676-BC3469C396CA}" sibTransId="{A657CE81-B700-4B8A-A54F-7EE2924F641F}"/>
    <dgm:cxn modelId="{DCA179C4-5012-4A0C-A1EA-4341756A68AD}" type="presOf" srcId="{BD56E6FE-4921-42A5-A375-71D5A98B179A}" destId="{D8F59C45-C61D-4C42-847C-C4ABA9401D11}" srcOrd="0" destOrd="0" presId="urn:microsoft.com/office/officeart/2005/8/layout/lProcess1"/>
    <dgm:cxn modelId="{5E020ED0-6E5B-4711-90A5-D7D3E66969D2}" type="presOf" srcId="{A657CE81-B700-4B8A-A54F-7EE2924F641F}" destId="{9041EAFE-0B9D-44AD-A060-D9D797E236AE}" srcOrd="0" destOrd="0" presId="urn:microsoft.com/office/officeart/2005/8/layout/lProcess1"/>
    <dgm:cxn modelId="{7A39B8DC-D1DE-4EE5-AA0A-E2264389EC71}" type="presOf" srcId="{954C8F22-DD90-4438-A7FF-4D89DC9A841D}" destId="{4441A0A3-71E4-49D4-922D-14926A52D754}" srcOrd="0" destOrd="0" presId="urn:microsoft.com/office/officeart/2005/8/layout/lProcess1"/>
    <dgm:cxn modelId="{BBC0BEE3-842D-4CD4-AEAB-80EEF772882B}" type="presOf" srcId="{2DD95715-2C9D-48EC-AE1B-E00CEC080F41}" destId="{751EED9F-0D77-4DB3-A4D1-95CD49C61C8F}" srcOrd="0" destOrd="0" presId="urn:microsoft.com/office/officeart/2005/8/layout/lProcess1"/>
    <dgm:cxn modelId="{ADC9BBFD-AEED-4331-9DBC-3A55D5FEE853}" type="presOf" srcId="{C60A0DAF-0AAB-4FAF-A89F-F2C710FAE751}" destId="{22ED782B-97FC-423F-99CC-C8E6D63EBF5F}" srcOrd="0" destOrd="0" presId="urn:microsoft.com/office/officeart/2005/8/layout/lProcess1"/>
    <dgm:cxn modelId="{B92C7B07-62BA-4E5E-A185-8F3010FB7225}" type="presParOf" srcId="{4441A0A3-71E4-49D4-922D-14926A52D754}" destId="{2566E783-2C7A-471D-8380-00242EDD6660}" srcOrd="0" destOrd="0" presId="urn:microsoft.com/office/officeart/2005/8/layout/lProcess1"/>
    <dgm:cxn modelId="{C6412615-5CFC-4D6D-A31F-5AF53184E30D}" type="presParOf" srcId="{2566E783-2C7A-471D-8380-00242EDD6660}" destId="{939E95B2-4F4B-4FE0-BB19-3D066A6D1BB1}" srcOrd="0" destOrd="0" presId="urn:microsoft.com/office/officeart/2005/8/layout/lProcess1"/>
    <dgm:cxn modelId="{6E7677BB-D99F-4EA3-92A8-9D95CF27F3C5}" type="presParOf" srcId="{2566E783-2C7A-471D-8380-00242EDD6660}" destId="{AEB0C3EA-60F1-4003-AB61-7F178C145508}" srcOrd="1" destOrd="0" presId="urn:microsoft.com/office/officeart/2005/8/layout/lProcess1"/>
    <dgm:cxn modelId="{9FD8DBDC-0038-42B9-AB0B-24E6F498D4BF}" type="presParOf" srcId="{2566E783-2C7A-471D-8380-00242EDD6660}" destId="{22ED782B-97FC-423F-99CC-C8E6D63EBF5F}" srcOrd="2" destOrd="0" presId="urn:microsoft.com/office/officeart/2005/8/layout/lProcess1"/>
    <dgm:cxn modelId="{FE801FC5-8864-4A66-9271-AE6A823BBF26}" type="presParOf" srcId="{2566E783-2C7A-471D-8380-00242EDD6660}" destId="{9041EAFE-0B9D-44AD-A060-D9D797E236AE}" srcOrd="3" destOrd="0" presId="urn:microsoft.com/office/officeart/2005/8/layout/lProcess1"/>
    <dgm:cxn modelId="{F24ECB7D-1062-45B8-AB4B-6EC8933F138F}" type="presParOf" srcId="{2566E783-2C7A-471D-8380-00242EDD6660}" destId="{343246B0-4CFC-40D2-823D-7714C22A9682}" srcOrd="4" destOrd="0" presId="urn:microsoft.com/office/officeart/2005/8/layout/lProcess1"/>
    <dgm:cxn modelId="{8F2ED3FE-B1D9-4533-808E-FEA2C307F2F4}" type="presParOf" srcId="{2566E783-2C7A-471D-8380-00242EDD6660}" destId="{F5786723-3851-4E32-B7BF-5DD05C698F87}" srcOrd="5" destOrd="0" presId="urn:microsoft.com/office/officeart/2005/8/layout/lProcess1"/>
    <dgm:cxn modelId="{935060E1-D39D-4E81-AB9E-62029C8D8D38}" type="presParOf" srcId="{2566E783-2C7A-471D-8380-00242EDD6660}" destId="{D8F59C45-C61D-4C42-847C-C4ABA9401D11}" srcOrd="6" destOrd="0" presId="urn:microsoft.com/office/officeart/2005/8/layout/lProcess1"/>
    <dgm:cxn modelId="{2FF4476F-84C1-4817-A29F-63F137D6A87C}" type="presParOf" srcId="{2566E783-2C7A-471D-8380-00242EDD6660}" destId="{7DA61E27-D348-4F30-8D9C-81A396A0D9C6}" srcOrd="7" destOrd="0" presId="urn:microsoft.com/office/officeart/2005/8/layout/lProcess1"/>
    <dgm:cxn modelId="{5400A2FD-4E0B-4DDF-9544-A45CA88DDDCB}" type="presParOf" srcId="{2566E783-2C7A-471D-8380-00242EDD6660}" destId="{751EED9F-0D77-4DB3-A4D1-95CD49C61C8F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75B8E4ED-0884-4D95-939D-E0CFFA0317AB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C85985-7F31-4522-9CCE-BA732019F690}">
      <dgm:prSet phldrT="[Текст]" custT="1"/>
      <dgm:spPr/>
      <dgm:t>
        <a:bodyPr lIns="0" tIns="0" rIns="0" bIns="0"/>
        <a:lstStyle/>
        <a:p>
          <a:r>
            <a:rPr lang="ru-RU" sz="2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Гидролизная фаза</a:t>
          </a:r>
          <a:endParaRPr lang="ru-RU" sz="2050" b="1" dirty="0"/>
        </a:p>
      </dgm:t>
    </dgm:pt>
    <dgm:pt modelId="{17237584-8A27-4ADC-B3F0-6B1D9039A13E}" type="parTrans" cxnId="{ED8DDB21-7C2D-43F1-A785-C8C9A6BC224F}">
      <dgm:prSet/>
      <dgm:spPr/>
      <dgm:t>
        <a:bodyPr/>
        <a:lstStyle/>
        <a:p>
          <a:endParaRPr lang="ru-RU" sz="2000"/>
        </a:p>
      </dgm:t>
    </dgm:pt>
    <dgm:pt modelId="{69C72ECF-63E9-46AE-AA2E-0D4BDFE6845B}" type="sibTrans" cxnId="{ED8DDB21-7C2D-43F1-A785-C8C9A6BC224F}">
      <dgm:prSet/>
      <dgm:spPr/>
      <dgm:t>
        <a:bodyPr/>
        <a:lstStyle/>
        <a:p>
          <a:endParaRPr lang="ru-RU" sz="2000"/>
        </a:p>
      </dgm:t>
    </dgm:pt>
    <dgm:pt modelId="{45CA39D3-EBE1-428F-9E21-7EB415CD32BA}">
      <dgm:prSet phldrT="[Текст]" custT="1"/>
      <dgm:spPr/>
      <dgm:t>
        <a:bodyPr/>
        <a:lstStyle/>
        <a:p>
          <a:pPr algn="just"/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результате жизнедеятельности бактерий устойчивые субстанции (протеины, жиры и углеводы) разлагаются на простые составляющие (аминокислоты, глюкоза, жировые кислоты).</a:t>
          </a:r>
          <a:endParaRPr lang="ru-RU" sz="2200" dirty="0"/>
        </a:p>
      </dgm:t>
    </dgm:pt>
    <dgm:pt modelId="{46829834-40CB-405F-95AB-C1B0C0C23FF3}" type="parTrans" cxnId="{9E927025-D156-4948-A4B8-EB685F4BED8F}">
      <dgm:prSet/>
      <dgm:spPr/>
      <dgm:t>
        <a:bodyPr/>
        <a:lstStyle/>
        <a:p>
          <a:endParaRPr lang="ru-RU" sz="2000"/>
        </a:p>
      </dgm:t>
    </dgm:pt>
    <dgm:pt modelId="{B53587D7-4D1F-44E8-AD41-6B1BA81A938C}" type="sibTrans" cxnId="{9E927025-D156-4948-A4B8-EB685F4BED8F}">
      <dgm:prSet/>
      <dgm:spPr/>
      <dgm:t>
        <a:bodyPr/>
        <a:lstStyle/>
        <a:p>
          <a:endParaRPr lang="ru-RU" sz="2000"/>
        </a:p>
      </dgm:t>
    </dgm:pt>
    <dgm:pt modelId="{61FDDD9A-4F52-4B5E-AAA7-EA995C3A6AF5}">
      <dgm:prSet phldrT="[Текст]" custT="1"/>
      <dgm:spPr/>
      <dgm:t>
        <a:bodyPr lIns="0" tIns="0" rIns="0" bIns="0"/>
        <a:lstStyle/>
        <a:p>
          <a:r>
            <a:rPr lang="ru-RU" sz="2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Кислотообразующая стадия</a:t>
          </a:r>
          <a:endParaRPr lang="ru-RU" sz="2050" b="1" dirty="0"/>
        </a:p>
      </dgm:t>
    </dgm:pt>
    <dgm:pt modelId="{4F973074-7557-4907-BAFD-80CEFB206970}" type="parTrans" cxnId="{272746EF-A26A-41A4-B31D-D39F3D11C778}">
      <dgm:prSet/>
      <dgm:spPr/>
      <dgm:t>
        <a:bodyPr/>
        <a:lstStyle/>
        <a:p>
          <a:endParaRPr lang="ru-RU" sz="2000"/>
        </a:p>
      </dgm:t>
    </dgm:pt>
    <dgm:pt modelId="{BF0A4A83-FA5C-4DC0-B7EA-73A467A9D31E}" type="sibTrans" cxnId="{272746EF-A26A-41A4-B31D-D39F3D11C778}">
      <dgm:prSet/>
      <dgm:spPr/>
      <dgm:t>
        <a:bodyPr/>
        <a:lstStyle/>
        <a:p>
          <a:endParaRPr lang="ru-RU" sz="2000"/>
        </a:p>
      </dgm:t>
    </dgm:pt>
    <dgm:pt modelId="{AA73B707-86C7-4A3D-907C-E3C3F0F8D330}">
      <dgm:prSet phldrT="[Текст]" custT="1"/>
      <dgm:spPr/>
      <dgm:t>
        <a:bodyPr/>
        <a:lstStyle/>
        <a:p>
          <a:pPr algn="just"/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Образованные простые составляющие разлагаются на органические кислоты (уксусная,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пропионовая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, масляная), спирт, альдегиды, водород, диоксид углерода, аммиак и сероводород.</a:t>
          </a:r>
          <a:endParaRPr lang="ru-RU" sz="2200" dirty="0"/>
        </a:p>
      </dgm:t>
    </dgm:pt>
    <dgm:pt modelId="{12D37590-649B-478B-ABB7-C59A05BC373E}" type="parTrans" cxnId="{41D42D4D-27ED-46BF-B582-79453C1A9100}">
      <dgm:prSet/>
      <dgm:spPr/>
      <dgm:t>
        <a:bodyPr/>
        <a:lstStyle/>
        <a:p>
          <a:endParaRPr lang="ru-RU" sz="2000"/>
        </a:p>
      </dgm:t>
    </dgm:pt>
    <dgm:pt modelId="{A9E8041B-67D3-4AD8-AEDD-7E4A1CD13D64}" type="sibTrans" cxnId="{41D42D4D-27ED-46BF-B582-79453C1A9100}">
      <dgm:prSet/>
      <dgm:spPr/>
      <dgm:t>
        <a:bodyPr/>
        <a:lstStyle/>
        <a:p>
          <a:endParaRPr lang="ru-RU" sz="2000"/>
        </a:p>
      </dgm:t>
    </dgm:pt>
    <dgm:pt modelId="{53ECC7AC-D8DE-4779-A443-90D9FBFE3878}">
      <dgm:prSet phldrT="[Текст]" custT="1"/>
      <dgm:spPr/>
      <dgm:t>
        <a:bodyPr lIns="0" tIns="0" rIns="0" bIns="0"/>
        <a:lstStyle/>
        <a:p>
          <a:r>
            <a:rPr lang="ru-RU" sz="205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Ацетогенная</a:t>
          </a:r>
          <a:r>
            <a:rPr lang="ru-RU" sz="2050" b="1" dirty="0">
              <a:latin typeface="Times New Roman" panose="02020603050405020304" pitchFamily="18" charset="0"/>
              <a:cs typeface="Times New Roman" panose="02020603050405020304" pitchFamily="18" charset="0"/>
            </a:rPr>
            <a:t> стадия</a:t>
          </a:r>
          <a:endParaRPr lang="ru-RU" sz="2050" b="1" dirty="0"/>
        </a:p>
      </dgm:t>
    </dgm:pt>
    <dgm:pt modelId="{3442418A-226C-4C52-8AC7-6E903278F2BD}" type="parTrans" cxnId="{6F38313D-C83B-4CFC-AE83-1AA51ED716EC}">
      <dgm:prSet/>
      <dgm:spPr/>
      <dgm:t>
        <a:bodyPr/>
        <a:lstStyle/>
        <a:p>
          <a:endParaRPr lang="ru-RU" sz="2000"/>
        </a:p>
      </dgm:t>
    </dgm:pt>
    <dgm:pt modelId="{32CE250C-08E3-4458-BFA6-5C8BDCA96743}" type="sibTrans" cxnId="{6F38313D-C83B-4CFC-AE83-1AA51ED716EC}">
      <dgm:prSet/>
      <dgm:spPr/>
      <dgm:t>
        <a:bodyPr/>
        <a:lstStyle/>
        <a:p>
          <a:endParaRPr lang="ru-RU" sz="2000"/>
        </a:p>
      </dgm:t>
    </dgm:pt>
    <dgm:pt modelId="{15951B5C-CD1D-4AB5-B9AB-CDF1DA88914A}">
      <dgm:prSet phldrT="[Текст]" custT="1"/>
      <dgm:spPr/>
      <dgm:t>
        <a:bodyPr/>
        <a:lstStyle/>
        <a:p>
          <a:pPr algn="just"/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Под воздействием 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ацетогенных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 бактерий вырабатывается дополнительно уксусная кислота.</a:t>
          </a:r>
          <a:endParaRPr lang="ru-RU" sz="2200" dirty="0"/>
        </a:p>
      </dgm:t>
    </dgm:pt>
    <dgm:pt modelId="{F9AA2B20-19F3-4B5D-B586-60EE2B0F4BC8}" type="parTrans" cxnId="{9BA602F4-B6E8-41FD-8DDD-BBDEE975D579}">
      <dgm:prSet/>
      <dgm:spPr/>
      <dgm:t>
        <a:bodyPr/>
        <a:lstStyle/>
        <a:p>
          <a:endParaRPr lang="ru-RU" sz="2000"/>
        </a:p>
      </dgm:t>
    </dgm:pt>
    <dgm:pt modelId="{BF4CD97C-E7E0-49B2-9D32-92A520C1C3D7}" type="sibTrans" cxnId="{9BA602F4-B6E8-41FD-8DDD-BBDEE975D579}">
      <dgm:prSet/>
      <dgm:spPr/>
      <dgm:t>
        <a:bodyPr/>
        <a:lstStyle/>
        <a:p>
          <a:endParaRPr lang="ru-RU" sz="2000"/>
        </a:p>
      </dgm:t>
    </dgm:pt>
    <dgm:pt modelId="{07EB57E2-F5F9-4B6D-83CC-1765479CB1F3}">
      <dgm:prSet phldrT="[Текст]" custT="1"/>
      <dgm:spPr/>
      <dgm:t>
        <a:bodyPr lIns="0" tIns="0" rIns="0" bIns="0"/>
        <a:lstStyle/>
        <a:p>
          <a:r>
            <a:rPr lang="ru-RU" sz="205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Метаногенез</a:t>
          </a:r>
          <a:endParaRPr lang="ru-RU" sz="2050" b="1" dirty="0"/>
        </a:p>
      </dgm:t>
    </dgm:pt>
    <dgm:pt modelId="{B6D2CB92-3F4F-4AAE-8837-19BCC07D756C}" type="parTrans" cxnId="{A3833F0F-098E-4F81-AE82-BBE90C326AFA}">
      <dgm:prSet/>
      <dgm:spPr/>
      <dgm:t>
        <a:bodyPr/>
        <a:lstStyle/>
        <a:p>
          <a:endParaRPr lang="ru-RU" sz="2000"/>
        </a:p>
      </dgm:t>
    </dgm:pt>
    <dgm:pt modelId="{32F16D62-6290-4DF7-8E31-94A48296F903}" type="sibTrans" cxnId="{A3833F0F-098E-4F81-AE82-BBE90C326AFA}">
      <dgm:prSet/>
      <dgm:spPr/>
      <dgm:t>
        <a:bodyPr/>
        <a:lstStyle/>
        <a:p>
          <a:endParaRPr lang="ru-RU" sz="2000"/>
        </a:p>
      </dgm:t>
    </dgm:pt>
    <dgm:pt modelId="{3D8BA7BE-AB8F-4F86-B77A-7625BFCF3D6B}">
      <dgm:prSet phldrT="[Текст]" custT="1"/>
      <dgm:spPr/>
      <dgm:t>
        <a:bodyPr/>
        <a:lstStyle/>
        <a:p>
          <a:pPr algn="just"/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Уксусная кислота разлагается на метан, углекислый газ и воду. Водород и углекислый газ преобразуются в метан и воду.</a:t>
          </a:r>
          <a:endParaRPr lang="ru-RU" sz="2200" dirty="0"/>
        </a:p>
      </dgm:t>
    </dgm:pt>
    <dgm:pt modelId="{EA0AFFCF-EAD9-499E-88E3-0B682A0AEAA1}" type="parTrans" cxnId="{48345F93-657D-44E5-9134-CC56F4030B1E}">
      <dgm:prSet/>
      <dgm:spPr/>
      <dgm:t>
        <a:bodyPr/>
        <a:lstStyle/>
        <a:p>
          <a:endParaRPr lang="ru-RU" sz="2000"/>
        </a:p>
      </dgm:t>
    </dgm:pt>
    <dgm:pt modelId="{30637E34-44FB-40A2-8662-BA92CD32E579}" type="sibTrans" cxnId="{48345F93-657D-44E5-9134-CC56F4030B1E}">
      <dgm:prSet/>
      <dgm:spPr/>
      <dgm:t>
        <a:bodyPr/>
        <a:lstStyle/>
        <a:p>
          <a:endParaRPr lang="ru-RU" sz="2000"/>
        </a:p>
      </dgm:t>
    </dgm:pt>
    <dgm:pt modelId="{ACB86563-8FCB-4795-A1E3-6B8F5E8EB816}" type="pres">
      <dgm:prSet presAssocID="{75B8E4ED-0884-4D95-939D-E0CFFA0317AB}" presName="Name0" presStyleCnt="0">
        <dgm:presLayoutVars>
          <dgm:dir/>
          <dgm:animLvl val="lvl"/>
          <dgm:resizeHandles val="exact"/>
        </dgm:presLayoutVars>
      </dgm:prSet>
      <dgm:spPr/>
    </dgm:pt>
    <dgm:pt modelId="{94838AE6-0948-41F7-A090-AEC227FCD61E}" type="pres">
      <dgm:prSet presAssocID="{88C85985-7F31-4522-9CCE-BA732019F690}" presName="linNode" presStyleCnt="0"/>
      <dgm:spPr/>
    </dgm:pt>
    <dgm:pt modelId="{C5C4E250-FDAE-4925-96D3-99F7FA0FD80B}" type="pres">
      <dgm:prSet presAssocID="{88C85985-7F31-4522-9CCE-BA732019F690}" presName="parentText" presStyleLbl="node1" presStyleIdx="0" presStyleCnt="4" custScaleX="80556">
        <dgm:presLayoutVars>
          <dgm:chMax val="1"/>
          <dgm:bulletEnabled val="1"/>
        </dgm:presLayoutVars>
      </dgm:prSet>
      <dgm:spPr/>
    </dgm:pt>
    <dgm:pt modelId="{824C8D0B-4E2D-4740-9284-E7156A4E2988}" type="pres">
      <dgm:prSet presAssocID="{88C85985-7F31-4522-9CCE-BA732019F690}" presName="descendantText" presStyleLbl="alignAccFollowNode1" presStyleIdx="0" presStyleCnt="4" custScaleX="108333" custScaleY="116806">
        <dgm:presLayoutVars>
          <dgm:bulletEnabled val="1"/>
        </dgm:presLayoutVars>
      </dgm:prSet>
      <dgm:spPr/>
    </dgm:pt>
    <dgm:pt modelId="{1AB0D9A9-8326-4588-BDE8-E105A9A6DB00}" type="pres">
      <dgm:prSet presAssocID="{69C72ECF-63E9-46AE-AA2E-0D4BDFE6845B}" presName="sp" presStyleCnt="0"/>
      <dgm:spPr/>
    </dgm:pt>
    <dgm:pt modelId="{869199D4-04A2-489B-A5E8-C11E04E956CF}" type="pres">
      <dgm:prSet presAssocID="{61FDDD9A-4F52-4B5E-AAA7-EA995C3A6AF5}" presName="linNode" presStyleCnt="0"/>
      <dgm:spPr/>
    </dgm:pt>
    <dgm:pt modelId="{A68F6280-38B4-4C32-A9EE-2C8F7B0A1C85}" type="pres">
      <dgm:prSet presAssocID="{61FDDD9A-4F52-4B5E-AAA7-EA995C3A6AF5}" presName="parentText" presStyleLbl="node1" presStyleIdx="1" presStyleCnt="4" custScaleX="80556">
        <dgm:presLayoutVars>
          <dgm:chMax val="1"/>
          <dgm:bulletEnabled val="1"/>
        </dgm:presLayoutVars>
      </dgm:prSet>
      <dgm:spPr/>
    </dgm:pt>
    <dgm:pt modelId="{18B5ECB4-9E62-4ACA-9F03-509A6D2D9125}" type="pres">
      <dgm:prSet presAssocID="{61FDDD9A-4F52-4B5E-AAA7-EA995C3A6AF5}" presName="descendantText" presStyleLbl="alignAccFollowNode1" presStyleIdx="1" presStyleCnt="4" custScaleX="108333" custScaleY="116806">
        <dgm:presLayoutVars>
          <dgm:bulletEnabled val="1"/>
        </dgm:presLayoutVars>
      </dgm:prSet>
      <dgm:spPr/>
    </dgm:pt>
    <dgm:pt modelId="{DB989F68-2D4A-4BAE-9BD4-E8146727DE60}" type="pres">
      <dgm:prSet presAssocID="{BF0A4A83-FA5C-4DC0-B7EA-73A467A9D31E}" presName="sp" presStyleCnt="0"/>
      <dgm:spPr/>
    </dgm:pt>
    <dgm:pt modelId="{BC9DDE36-521D-4214-845D-87F3DD6B39BD}" type="pres">
      <dgm:prSet presAssocID="{53ECC7AC-D8DE-4779-A443-90D9FBFE3878}" presName="linNode" presStyleCnt="0"/>
      <dgm:spPr/>
    </dgm:pt>
    <dgm:pt modelId="{5A33DBB6-5DEA-4B2D-BFFC-DB4D91E44DFD}" type="pres">
      <dgm:prSet presAssocID="{53ECC7AC-D8DE-4779-A443-90D9FBFE3878}" presName="parentText" presStyleLbl="node1" presStyleIdx="2" presStyleCnt="4" custScaleX="80556">
        <dgm:presLayoutVars>
          <dgm:chMax val="1"/>
          <dgm:bulletEnabled val="1"/>
        </dgm:presLayoutVars>
      </dgm:prSet>
      <dgm:spPr/>
    </dgm:pt>
    <dgm:pt modelId="{26CA60F7-F930-4459-BDD5-167D63BC1195}" type="pres">
      <dgm:prSet presAssocID="{53ECC7AC-D8DE-4779-A443-90D9FBFE3878}" presName="descendantText" presStyleLbl="alignAccFollowNode1" presStyleIdx="2" presStyleCnt="4" custScaleX="108333" custScaleY="116806">
        <dgm:presLayoutVars>
          <dgm:bulletEnabled val="1"/>
        </dgm:presLayoutVars>
      </dgm:prSet>
      <dgm:spPr/>
    </dgm:pt>
    <dgm:pt modelId="{267E579B-BB6D-48FC-9CD4-5552035A75B7}" type="pres">
      <dgm:prSet presAssocID="{32CE250C-08E3-4458-BFA6-5C8BDCA96743}" presName="sp" presStyleCnt="0"/>
      <dgm:spPr/>
    </dgm:pt>
    <dgm:pt modelId="{BA6470A5-C604-440E-84F1-C9A7EC275DB8}" type="pres">
      <dgm:prSet presAssocID="{07EB57E2-F5F9-4B6D-83CC-1765479CB1F3}" presName="linNode" presStyleCnt="0"/>
      <dgm:spPr/>
    </dgm:pt>
    <dgm:pt modelId="{6DC7AAB5-CC45-4188-BA06-0E8619C92FB3}" type="pres">
      <dgm:prSet presAssocID="{07EB57E2-F5F9-4B6D-83CC-1765479CB1F3}" presName="parentText" presStyleLbl="node1" presStyleIdx="3" presStyleCnt="4" custScaleX="80556">
        <dgm:presLayoutVars>
          <dgm:chMax val="1"/>
          <dgm:bulletEnabled val="1"/>
        </dgm:presLayoutVars>
      </dgm:prSet>
      <dgm:spPr/>
    </dgm:pt>
    <dgm:pt modelId="{018FD888-705A-4F29-AF83-4ACC6A1B4A04}" type="pres">
      <dgm:prSet presAssocID="{07EB57E2-F5F9-4B6D-83CC-1765479CB1F3}" presName="descendantText" presStyleLbl="alignAccFollowNode1" presStyleIdx="3" presStyleCnt="4" custScaleX="108333" custScaleY="116806">
        <dgm:presLayoutVars>
          <dgm:bulletEnabled val="1"/>
        </dgm:presLayoutVars>
      </dgm:prSet>
      <dgm:spPr/>
    </dgm:pt>
  </dgm:ptLst>
  <dgm:cxnLst>
    <dgm:cxn modelId="{A3833F0F-098E-4F81-AE82-BBE90C326AFA}" srcId="{75B8E4ED-0884-4D95-939D-E0CFFA0317AB}" destId="{07EB57E2-F5F9-4B6D-83CC-1765479CB1F3}" srcOrd="3" destOrd="0" parTransId="{B6D2CB92-3F4F-4AAE-8837-19BCC07D756C}" sibTransId="{32F16D62-6290-4DF7-8E31-94A48296F903}"/>
    <dgm:cxn modelId="{ED8DDB21-7C2D-43F1-A785-C8C9A6BC224F}" srcId="{75B8E4ED-0884-4D95-939D-E0CFFA0317AB}" destId="{88C85985-7F31-4522-9CCE-BA732019F690}" srcOrd="0" destOrd="0" parTransId="{17237584-8A27-4ADC-B3F0-6B1D9039A13E}" sibTransId="{69C72ECF-63E9-46AE-AA2E-0D4BDFE6845B}"/>
    <dgm:cxn modelId="{9E927025-D156-4948-A4B8-EB685F4BED8F}" srcId="{88C85985-7F31-4522-9CCE-BA732019F690}" destId="{45CA39D3-EBE1-428F-9E21-7EB415CD32BA}" srcOrd="0" destOrd="0" parTransId="{46829834-40CB-405F-95AB-C1B0C0C23FF3}" sibTransId="{B53587D7-4D1F-44E8-AD41-6B1BA81A938C}"/>
    <dgm:cxn modelId="{7151123B-9AAB-4B97-AF88-001C65772789}" type="presOf" srcId="{AA73B707-86C7-4A3D-907C-E3C3F0F8D330}" destId="{18B5ECB4-9E62-4ACA-9F03-509A6D2D9125}" srcOrd="0" destOrd="0" presId="urn:microsoft.com/office/officeart/2005/8/layout/vList5"/>
    <dgm:cxn modelId="{6F38313D-C83B-4CFC-AE83-1AA51ED716EC}" srcId="{75B8E4ED-0884-4D95-939D-E0CFFA0317AB}" destId="{53ECC7AC-D8DE-4779-A443-90D9FBFE3878}" srcOrd="2" destOrd="0" parTransId="{3442418A-226C-4C52-8AC7-6E903278F2BD}" sibTransId="{32CE250C-08E3-4458-BFA6-5C8BDCA96743}"/>
    <dgm:cxn modelId="{41D42D4D-27ED-46BF-B582-79453C1A9100}" srcId="{61FDDD9A-4F52-4B5E-AAA7-EA995C3A6AF5}" destId="{AA73B707-86C7-4A3D-907C-E3C3F0F8D330}" srcOrd="0" destOrd="0" parTransId="{12D37590-649B-478B-ABB7-C59A05BC373E}" sibTransId="{A9E8041B-67D3-4AD8-AEDD-7E4A1CD13D64}"/>
    <dgm:cxn modelId="{6564716E-4248-421F-84C1-3393B3E474A3}" type="presOf" srcId="{07EB57E2-F5F9-4B6D-83CC-1765479CB1F3}" destId="{6DC7AAB5-CC45-4188-BA06-0E8619C92FB3}" srcOrd="0" destOrd="0" presId="urn:microsoft.com/office/officeart/2005/8/layout/vList5"/>
    <dgm:cxn modelId="{FDD7FB7D-1CFB-464A-9B89-8C03DAF98607}" type="presOf" srcId="{53ECC7AC-D8DE-4779-A443-90D9FBFE3878}" destId="{5A33DBB6-5DEA-4B2D-BFFC-DB4D91E44DFD}" srcOrd="0" destOrd="0" presId="urn:microsoft.com/office/officeart/2005/8/layout/vList5"/>
    <dgm:cxn modelId="{3C207A8A-5B86-46B2-8191-965302EB449C}" type="presOf" srcId="{61FDDD9A-4F52-4B5E-AAA7-EA995C3A6AF5}" destId="{A68F6280-38B4-4C32-A9EE-2C8F7B0A1C85}" srcOrd="0" destOrd="0" presId="urn:microsoft.com/office/officeart/2005/8/layout/vList5"/>
    <dgm:cxn modelId="{48345F93-657D-44E5-9134-CC56F4030B1E}" srcId="{07EB57E2-F5F9-4B6D-83CC-1765479CB1F3}" destId="{3D8BA7BE-AB8F-4F86-B77A-7625BFCF3D6B}" srcOrd="0" destOrd="0" parTransId="{EA0AFFCF-EAD9-499E-88E3-0B682A0AEAA1}" sibTransId="{30637E34-44FB-40A2-8662-BA92CD32E579}"/>
    <dgm:cxn modelId="{31F47996-9F8B-4DC4-9AC3-970D3EE08A66}" type="presOf" srcId="{45CA39D3-EBE1-428F-9E21-7EB415CD32BA}" destId="{824C8D0B-4E2D-4740-9284-E7156A4E2988}" srcOrd="0" destOrd="0" presId="urn:microsoft.com/office/officeart/2005/8/layout/vList5"/>
    <dgm:cxn modelId="{D37768AA-BA6B-4A7A-8FB8-E9F81CA9AE5C}" type="presOf" srcId="{75B8E4ED-0884-4D95-939D-E0CFFA0317AB}" destId="{ACB86563-8FCB-4795-A1E3-6B8F5E8EB816}" srcOrd="0" destOrd="0" presId="urn:microsoft.com/office/officeart/2005/8/layout/vList5"/>
    <dgm:cxn modelId="{272746EF-A26A-41A4-B31D-D39F3D11C778}" srcId="{75B8E4ED-0884-4D95-939D-E0CFFA0317AB}" destId="{61FDDD9A-4F52-4B5E-AAA7-EA995C3A6AF5}" srcOrd="1" destOrd="0" parTransId="{4F973074-7557-4907-BAFD-80CEFB206970}" sibTransId="{BF0A4A83-FA5C-4DC0-B7EA-73A467A9D31E}"/>
    <dgm:cxn modelId="{A6D0D7F3-491E-4CD7-BC96-67543D6D5BE7}" type="presOf" srcId="{15951B5C-CD1D-4AB5-B9AB-CDF1DA88914A}" destId="{26CA60F7-F930-4459-BDD5-167D63BC1195}" srcOrd="0" destOrd="0" presId="urn:microsoft.com/office/officeart/2005/8/layout/vList5"/>
    <dgm:cxn modelId="{9BA602F4-B6E8-41FD-8DDD-BBDEE975D579}" srcId="{53ECC7AC-D8DE-4779-A443-90D9FBFE3878}" destId="{15951B5C-CD1D-4AB5-B9AB-CDF1DA88914A}" srcOrd="0" destOrd="0" parTransId="{F9AA2B20-19F3-4B5D-B586-60EE2B0F4BC8}" sibTransId="{BF4CD97C-E7E0-49B2-9D32-92A520C1C3D7}"/>
    <dgm:cxn modelId="{F15A06FC-8AE0-4852-82CE-98DD0066E720}" type="presOf" srcId="{3D8BA7BE-AB8F-4F86-B77A-7625BFCF3D6B}" destId="{018FD888-705A-4F29-AF83-4ACC6A1B4A04}" srcOrd="0" destOrd="0" presId="urn:microsoft.com/office/officeart/2005/8/layout/vList5"/>
    <dgm:cxn modelId="{80B784FE-46B3-43A4-A5B1-05E614A34378}" type="presOf" srcId="{88C85985-7F31-4522-9CCE-BA732019F690}" destId="{C5C4E250-FDAE-4925-96D3-99F7FA0FD80B}" srcOrd="0" destOrd="0" presId="urn:microsoft.com/office/officeart/2005/8/layout/vList5"/>
    <dgm:cxn modelId="{C737CAC4-3214-41A7-B8BA-280016207BD2}" type="presParOf" srcId="{ACB86563-8FCB-4795-A1E3-6B8F5E8EB816}" destId="{94838AE6-0948-41F7-A090-AEC227FCD61E}" srcOrd="0" destOrd="0" presId="urn:microsoft.com/office/officeart/2005/8/layout/vList5"/>
    <dgm:cxn modelId="{8382261D-A851-4FDA-A7F8-ACD9FBDE689D}" type="presParOf" srcId="{94838AE6-0948-41F7-A090-AEC227FCD61E}" destId="{C5C4E250-FDAE-4925-96D3-99F7FA0FD80B}" srcOrd="0" destOrd="0" presId="urn:microsoft.com/office/officeart/2005/8/layout/vList5"/>
    <dgm:cxn modelId="{2FB87F6E-CB1A-49FF-9A8F-F7FBC00655A0}" type="presParOf" srcId="{94838AE6-0948-41F7-A090-AEC227FCD61E}" destId="{824C8D0B-4E2D-4740-9284-E7156A4E2988}" srcOrd="1" destOrd="0" presId="urn:microsoft.com/office/officeart/2005/8/layout/vList5"/>
    <dgm:cxn modelId="{AC68CA0D-94A8-4D5B-8D32-A58D199633CB}" type="presParOf" srcId="{ACB86563-8FCB-4795-A1E3-6B8F5E8EB816}" destId="{1AB0D9A9-8326-4588-BDE8-E105A9A6DB00}" srcOrd="1" destOrd="0" presId="urn:microsoft.com/office/officeart/2005/8/layout/vList5"/>
    <dgm:cxn modelId="{2E7181D6-E3F4-41A4-A7CB-5BA96D4D6975}" type="presParOf" srcId="{ACB86563-8FCB-4795-A1E3-6B8F5E8EB816}" destId="{869199D4-04A2-489B-A5E8-C11E04E956CF}" srcOrd="2" destOrd="0" presId="urn:microsoft.com/office/officeart/2005/8/layout/vList5"/>
    <dgm:cxn modelId="{1E332175-0A3B-4FBE-95C2-25A55F8B0E59}" type="presParOf" srcId="{869199D4-04A2-489B-A5E8-C11E04E956CF}" destId="{A68F6280-38B4-4C32-A9EE-2C8F7B0A1C85}" srcOrd="0" destOrd="0" presId="urn:microsoft.com/office/officeart/2005/8/layout/vList5"/>
    <dgm:cxn modelId="{D9F0F58B-21FB-4D09-97AC-0DFED7C21977}" type="presParOf" srcId="{869199D4-04A2-489B-A5E8-C11E04E956CF}" destId="{18B5ECB4-9E62-4ACA-9F03-509A6D2D9125}" srcOrd="1" destOrd="0" presId="urn:microsoft.com/office/officeart/2005/8/layout/vList5"/>
    <dgm:cxn modelId="{E23BD3FD-5F63-4C21-9306-2760CCBC3E67}" type="presParOf" srcId="{ACB86563-8FCB-4795-A1E3-6B8F5E8EB816}" destId="{DB989F68-2D4A-4BAE-9BD4-E8146727DE60}" srcOrd="3" destOrd="0" presId="urn:microsoft.com/office/officeart/2005/8/layout/vList5"/>
    <dgm:cxn modelId="{04B1A32D-AEB2-4027-BB5A-E17F88F6C8E8}" type="presParOf" srcId="{ACB86563-8FCB-4795-A1E3-6B8F5E8EB816}" destId="{BC9DDE36-521D-4214-845D-87F3DD6B39BD}" srcOrd="4" destOrd="0" presId="urn:microsoft.com/office/officeart/2005/8/layout/vList5"/>
    <dgm:cxn modelId="{D5EBE272-0F53-420E-AA66-4ED62184EA13}" type="presParOf" srcId="{BC9DDE36-521D-4214-845D-87F3DD6B39BD}" destId="{5A33DBB6-5DEA-4B2D-BFFC-DB4D91E44DFD}" srcOrd="0" destOrd="0" presId="urn:microsoft.com/office/officeart/2005/8/layout/vList5"/>
    <dgm:cxn modelId="{8698DDE4-FB6C-45D3-96DF-635AAB6B7102}" type="presParOf" srcId="{BC9DDE36-521D-4214-845D-87F3DD6B39BD}" destId="{26CA60F7-F930-4459-BDD5-167D63BC1195}" srcOrd="1" destOrd="0" presId="urn:microsoft.com/office/officeart/2005/8/layout/vList5"/>
    <dgm:cxn modelId="{C5DD05D1-AC92-4F78-B768-34567964FF7E}" type="presParOf" srcId="{ACB86563-8FCB-4795-A1E3-6B8F5E8EB816}" destId="{267E579B-BB6D-48FC-9CD4-5552035A75B7}" srcOrd="5" destOrd="0" presId="urn:microsoft.com/office/officeart/2005/8/layout/vList5"/>
    <dgm:cxn modelId="{D5897A16-6AF8-4863-A0F7-F99E3780C600}" type="presParOf" srcId="{ACB86563-8FCB-4795-A1E3-6B8F5E8EB816}" destId="{BA6470A5-C604-440E-84F1-C9A7EC275DB8}" srcOrd="6" destOrd="0" presId="urn:microsoft.com/office/officeart/2005/8/layout/vList5"/>
    <dgm:cxn modelId="{50399558-517F-40DC-8882-93A7C23091B4}" type="presParOf" srcId="{BA6470A5-C604-440E-84F1-C9A7EC275DB8}" destId="{6DC7AAB5-CC45-4188-BA06-0E8619C92FB3}" srcOrd="0" destOrd="0" presId="urn:microsoft.com/office/officeart/2005/8/layout/vList5"/>
    <dgm:cxn modelId="{B2BF51C3-27C0-417F-81C3-D7B515868674}" type="presParOf" srcId="{BA6470A5-C604-440E-84F1-C9A7EC275DB8}" destId="{018FD888-705A-4F29-AF83-4ACC6A1B4A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FF866E48-CD7D-4D3E-9FD6-E28C2A56604C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FDB84B9-BC28-4280-B3E5-BCF4CBBEA6C3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Использование биомассы микроводорослей для производства метана весьма перспективно ввиду некоторых причин:</a:t>
          </a:r>
          <a:endParaRPr lang="ru-RU" sz="2000" dirty="0"/>
        </a:p>
      </dgm:t>
    </dgm:pt>
    <dgm:pt modelId="{7759094F-B524-47EC-8801-31FDF65EB1B0}" type="parTrans" cxnId="{2E0D0F75-7FE1-472F-9FEC-9EFC57589CE7}">
      <dgm:prSet/>
      <dgm:spPr/>
      <dgm:t>
        <a:bodyPr/>
        <a:lstStyle/>
        <a:p>
          <a:endParaRPr lang="ru-RU" sz="2000"/>
        </a:p>
      </dgm:t>
    </dgm:pt>
    <dgm:pt modelId="{72D5097D-94E1-442D-9801-1094A58DB758}" type="sibTrans" cxnId="{2E0D0F75-7FE1-472F-9FEC-9EFC57589CE7}">
      <dgm:prSet/>
      <dgm:spPr/>
      <dgm:t>
        <a:bodyPr/>
        <a:lstStyle/>
        <a:p>
          <a:endParaRPr lang="ru-RU" sz="2000"/>
        </a:p>
      </dgm:t>
    </dgm:pt>
    <dgm:pt modelId="{BBA17C89-B3EC-40D5-9D81-5A31E224172A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возможность культивирования на сточных водах</a:t>
          </a:r>
          <a:endParaRPr lang="ru-RU" sz="2000" dirty="0"/>
        </a:p>
      </dgm:t>
    </dgm:pt>
    <dgm:pt modelId="{DD259504-AD57-4FC4-B01C-99D471FAB35E}" type="parTrans" cxnId="{2D4E6ABF-D22D-4434-8986-62452C1EC260}">
      <dgm:prSet/>
      <dgm:spPr/>
      <dgm:t>
        <a:bodyPr/>
        <a:lstStyle/>
        <a:p>
          <a:endParaRPr lang="ru-RU" sz="2000"/>
        </a:p>
      </dgm:t>
    </dgm:pt>
    <dgm:pt modelId="{E7C5F9BE-B251-4F5C-99C0-69AFB3139117}" type="sibTrans" cxnId="{2D4E6ABF-D22D-4434-8986-62452C1EC260}">
      <dgm:prSet/>
      <dgm:spPr/>
      <dgm:t>
        <a:bodyPr/>
        <a:lstStyle/>
        <a:p>
          <a:endParaRPr lang="ru-RU" sz="2000"/>
        </a:p>
      </dgm:t>
    </dgm:pt>
    <dgm:pt modelId="{3E253E79-298D-45CE-B102-1EC40E021313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в клетках нет лигнина, что способствует более простой и эффективной переработке в метан</a:t>
          </a:r>
          <a:endParaRPr lang="ru-RU" sz="2000" dirty="0"/>
        </a:p>
      </dgm:t>
    </dgm:pt>
    <dgm:pt modelId="{FBA98FED-9F24-4063-B530-666831059EE2}" type="parTrans" cxnId="{8397A608-C093-4F1C-8589-B69437C2B6CD}">
      <dgm:prSet/>
      <dgm:spPr/>
      <dgm:t>
        <a:bodyPr/>
        <a:lstStyle/>
        <a:p>
          <a:endParaRPr lang="ru-RU" sz="2000"/>
        </a:p>
      </dgm:t>
    </dgm:pt>
    <dgm:pt modelId="{3ED9855D-43F7-49E4-8486-7DA4860F7234}" type="sibTrans" cxnId="{8397A608-C093-4F1C-8589-B69437C2B6CD}">
      <dgm:prSet/>
      <dgm:spPr/>
      <dgm:t>
        <a:bodyPr/>
        <a:lstStyle/>
        <a:p>
          <a:endParaRPr lang="ru-RU" sz="2000"/>
        </a:p>
      </dgm:t>
    </dgm:pt>
    <dgm:pt modelId="{5DF1A0F4-928F-43FE-B66E-BA76944CB7F8}">
      <dgm:prSet custT="1"/>
      <dgm:spPr/>
      <dgm:t>
        <a:bodyPr/>
        <a:lstStyle/>
        <a:p>
          <a:r>
            <a:rPr lang="ru-RU" sz="2000">
              <a:latin typeface="Times New Roman" pitchFamily="18" charset="0"/>
              <a:cs typeface="Times New Roman" pitchFamily="18" charset="0"/>
            </a:rPr>
            <a:t>утилизация углекислого газа</a:t>
          </a:r>
          <a:endParaRPr lang="ru-RU" sz="2000"/>
        </a:p>
      </dgm:t>
    </dgm:pt>
    <dgm:pt modelId="{85463BD2-7F71-4269-AE64-C71A532F3016}" type="parTrans" cxnId="{381709C4-25B6-4116-ADC8-03259A843BD8}">
      <dgm:prSet/>
      <dgm:spPr/>
      <dgm:t>
        <a:bodyPr/>
        <a:lstStyle/>
        <a:p>
          <a:endParaRPr lang="ru-RU" sz="2000"/>
        </a:p>
      </dgm:t>
    </dgm:pt>
    <dgm:pt modelId="{E014AA0D-26E4-455E-9A01-699744DF4977}" type="sibTrans" cxnId="{381709C4-25B6-4116-ADC8-03259A843BD8}">
      <dgm:prSet/>
      <dgm:spPr/>
      <dgm:t>
        <a:bodyPr/>
        <a:lstStyle/>
        <a:p>
          <a:endParaRPr lang="ru-RU" sz="2000"/>
        </a:p>
      </dgm:t>
    </dgm:pt>
    <dgm:pt modelId="{964590D8-A1A4-45E9-BA74-3086B727171B}" type="pres">
      <dgm:prSet presAssocID="{FF866E48-CD7D-4D3E-9FD6-E28C2A5660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7AA296-A5C7-4CF1-BFC0-CB31E3750248}" type="pres">
      <dgm:prSet presAssocID="{BFDB84B9-BC28-4280-B3E5-BCF4CBBEA6C3}" presName="hierRoot1" presStyleCnt="0"/>
      <dgm:spPr/>
    </dgm:pt>
    <dgm:pt modelId="{D993FAA1-E293-4F4A-9658-3A23AD044788}" type="pres">
      <dgm:prSet presAssocID="{BFDB84B9-BC28-4280-B3E5-BCF4CBBEA6C3}" presName="composite" presStyleCnt="0"/>
      <dgm:spPr/>
    </dgm:pt>
    <dgm:pt modelId="{CFD18632-8AD4-4E09-B3BC-8E1965C8863E}" type="pres">
      <dgm:prSet presAssocID="{BFDB84B9-BC28-4280-B3E5-BCF4CBBEA6C3}" presName="background" presStyleLbl="node0" presStyleIdx="0" presStyleCnt="1"/>
      <dgm:spPr/>
    </dgm:pt>
    <dgm:pt modelId="{A9B4662F-29C7-4D25-A888-DD75CDF77089}" type="pres">
      <dgm:prSet presAssocID="{BFDB84B9-BC28-4280-B3E5-BCF4CBBEA6C3}" presName="text" presStyleLbl="fgAcc0" presStyleIdx="0" presStyleCnt="1" custScaleX="404923" custScaleY="65808">
        <dgm:presLayoutVars>
          <dgm:chPref val="3"/>
        </dgm:presLayoutVars>
      </dgm:prSet>
      <dgm:spPr/>
    </dgm:pt>
    <dgm:pt modelId="{6F21140A-3B9F-480C-BE03-E03FF552CC25}" type="pres">
      <dgm:prSet presAssocID="{BFDB84B9-BC28-4280-B3E5-BCF4CBBEA6C3}" presName="hierChild2" presStyleCnt="0"/>
      <dgm:spPr/>
    </dgm:pt>
    <dgm:pt modelId="{9B8BFFCF-8C0C-4043-A757-8B5C75E3D0E9}" type="pres">
      <dgm:prSet presAssocID="{85463BD2-7F71-4269-AE64-C71A532F3016}" presName="Name10" presStyleLbl="parChTrans1D2" presStyleIdx="0" presStyleCnt="3"/>
      <dgm:spPr/>
    </dgm:pt>
    <dgm:pt modelId="{5361F28A-55A2-48F3-8C31-E2D6CC90651B}" type="pres">
      <dgm:prSet presAssocID="{5DF1A0F4-928F-43FE-B66E-BA76944CB7F8}" presName="hierRoot2" presStyleCnt="0"/>
      <dgm:spPr/>
    </dgm:pt>
    <dgm:pt modelId="{1DF2FCB3-081F-4B38-A861-CB0464B91EDC}" type="pres">
      <dgm:prSet presAssocID="{5DF1A0F4-928F-43FE-B66E-BA76944CB7F8}" presName="composite2" presStyleCnt="0"/>
      <dgm:spPr/>
    </dgm:pt>
    <dgm:pt modelId="{99222FAB-9838-4024-A710-1CCB3506EAE4}" type="pres">
      <dgm:prSet presAssocID="{5DF1A0F4-928F-43FE-B66E-BA76944CB7F8}" presName="background2" presStyleLbl="node2" presStyleIdx="0" presStyleCnt="3"/>
      <dgm:spPr/>
    </dgm:pt>
    <dgm:pt modelId="{30C67286-FB05-498D-8C0A-D44F96AF01E3}" type="pres">
      <dgm:prSet presAssocID="{5DF1A0F4-928F-43FE-B66E-BA76944CB7F8}" presName="text2" presStyleLbl="fgAcc2" presStyleIdx="0" presStyleCnt="3" custScaleY="104197">
        <dgm:presLayoutVars>
          <dgm:chPref val="3"/>
        </dgm:presLayoutVars>
      </dgm:prSet>
      <dgm:spPr/>
    </dgm:pt>
    <dgm:pt modelId="{1477F621-B04D-4776-979D-8B72CABA6C45}" type="pres">
      <dgm:prSet presAssocID="{5DF1A0F4-928F-43FE-B66E-BA76944CB7F8}" presName="hierChild3" presStyleCnt="0"/>
      <dgm:spPr/>
    </dgm:pt>
    <dgm:pt modelId="{5D2D20A2-51A0-4BED-B8B4-E092499CC887}" type="pres">
      <dgm:prSet presAssocID="{DD259504-AD57-4FC4-B01C-99D471FAB35E}" presName="Name10" presStyleLbl="parChTrans1D2" presStyleIdx="1" presStyleCnt="3"/>
      <dgm:spPr/>
    </dgm:pt>
    <dgm:pt modelId="{589B3F92-CBA3-40A3-82B7-E2EAA9F9C902}" type="pres">
      <dgm:prSet presAssocID="{BBA17C89-B3EC-40D5-9D81-5A31E224172A}" presName="hierRoot2" presStyleCnt="0"/>
      <dgm:spPr/>
    </dgm:pt>
    <dgm:pt modelId="{6628DA74-335F-4027-9B23-BBDFA062049E}" type="pres">
      <dgm:prSet presAssocID="{BBA17C89-B3EC-40D5-9D81-5A31E224172A}" presName="composite2" presStyleCnt="0"/>
      <dgm:spPr/>
    </dgm:pt>
    <dgm:pt modelId="{7A0FE4BF-C787-4433-89D5-706DA1796B52}" type="pres">
      <dgm:prSet presAssocID="{BBA17C89-B3EC-40D5-9D81-5A31E224172A}" presName="background2" presStyleLbl="node2" presStyleIdx="1" presStyleCnt="3"/>
      <dgm:spPr/>
    </dgm:pt>
    <dgm:pt modelId="{FB4C5891-3220-48C4-AD6F-6E78FE15ADE3}" type="pres">
      <dgm:prSet presAssocID="{BBA17C89-B3EC-40D5-9D81-5A31E224172A}" presName="text2" presStyleLbl="fgAcc2" presStyleIdx="1" presStyleCnt="3" custScaleX="145212" custScaleY="104197">
        <dgm:presLayoutVars>
          <dgm:chPref val="3"/>
        </dgm:presLayoutVars>
      </dgm:prSet>
      <dgm:spPr/>
    </dgm:pt>
    <dgm:pt modelId="{1278782C-4583-4A85-90FF-C428EDC4662F}" type="pres">
      <dgm:prSet presAssocID="{BBA17C89-B3EC-40D5-9D81-5A31E224172A}" presName="hierChild3" presStyleCnt="0"/>
      <dgm:spPr/>
    </dgm:pt>
    <dgm:pt modelId="{6006562D-2141-4B22-9FD8-0084C62A84A8}" type="pres">
      <dgm:prSet presAssocID="{FBA98FED-9F24-4063-B530-666831059EE2}" presName="Name10" presStyleLbl="parChTrans1D2" presStyleIdx="2" presStyleCnt="3"/>
      <dgm:spPr/>
    </dgm:pt>
    <dgm:pt modelId="{DB5D86BF-ED21-4CDD-BAA0-FAB6B33C5157}" type="pres">
      <dgm:prSet presAssocID="{3E253E79-298D-45CE-B102-1EC40E021313}" presName="hierRoot2" presStyleCnt="0"/>
      <dgm:spPr/>
    </dgm:pt>
    <dgm:pt modelId="{40C1F903-60C1-4B46-92B3-EF292A6E05DB}" type="pres">
      <dgm:prSet presAssocID="{3E253E79-298D-45CE-B102-1EC40E021313}" presName="composite2" presStyleCnt="0"/>
      <dgm:spPr/>
    </dgm:pt>
    <dgm:pt modelId="{12CAF473-5550-4F4D-9FE7-CF59BCF46081}" type="pres">
      <dgm:prSet presAssocID="{3E253E79-298D-45CE-B102-1EC40E021313}" presName="background2" presStyleLbl="node2" presStyleIdx="2" presStyleCnt="3"/>
      <dgm:spPr/>
    </dgm:pt>
    <dgm:pt modelId="{E56B62BA-A30F-4358-964B-DE540E4BF0B0}" type="pres">
      <dgm:prSet presAssocID="{3E253E79-298D-45CE-B102-1EC40E021313}" presName="text2" presStyleLbl="fgAcc2" presStyleIdx="2" presStyleCnt="3" custScaleX="168648" custScaleY="104197">
        <dgm:presLayoutVars>
          <dgm:chPref val="3"/>
        </dgm:presLayoutVars>
      </dgm:prSet>
      <dgm:spPr/>
    </dgm:pt>
    <dgm:pt modelId="{A4F0DD71-FA4B-4E06-AEDE-B90DE0A839E4}" type="pres">
      <dgm:prSet presAssocID="{3E253E79-298D-45CE-B102-1EC40E021313}" presName="hierChild3" presStyleCnt="0"/>
      <dgm:spPr/>
    </dgm:pt>
  </dgm:ptLst>
  <dgm:cxnLst>
    <dgm:cxn modelId="{E075F207-0DCD-4AA8-A759-976F0394C55A}" type="presOf" srcId="{BFDB84B9-BC28-4280-B3E5-BCF4CBBEA6C3}" destId="{A9B4662F-29C7-4D25-A888-DD75CDF77089}" srcOrd="0" destOrd="0" presId="urn:microsoft.com/office/officeart/2005/8/layout/hierarchy1"/>
    <dgm:cxn modelId="{8397A608-C093-4F1C-8589-B69437C2B6CD}" srcId="{BFDB84B9-BC28-4280-B3E5-BCF4CBBEA6C3}" destId="{3E253E79-298D-45CE-B102-1EC40E021313}" srcOrd="2" destOrd="0" parTransId="{FBA98FED-9F24-4063-B530-666831059EE2}" sibTransId="{3ED9855D-43F7-49E4-8486-7DA4860F7234}"/>
    <dgm:cxn modelId="{90AC471D-5533-4799-A0A7-765E56753F40}" type="presOf" srcId="{FBA98FED-9F24-4063-B530-666831059EE2}" destId="{6006562D-2141-4B22-9FD8-0084C62A84A8}" srcOrd="0" destOrd="0" presId="urn:microsoft.com/office/officeart/2005/8/layout/hierarchy1"/>
    <dgm:cxn modelId="{A7607524-AC38-4177-905B-8B7B5A2ECAE3}" type="presOf" srcId="{5DF1A0F4-928F-43FE-B66E-BA76944CB7F8}" destId="{30C67286-FB05-498D-8C0A-D44F96AF01E3}" srcOrd="0" destOrd="0" presId="urn:microsoft.com/office/officeart/2005/8/layout/hierarchy1"/>
    <dgm:cxn modelId="{BCD7D273-466A-4B76-9AD5-2CEF641D4AC8}" type="presOf" srcId="{3E253E79-298D-45CE-B102-1EC40E021313}" destId="{E56B62BA-A30F-4358-964B-DE540E4BF0B0}" srcOrd="0" destOrd="0" presId="urn:microsoft.com/office/officeart/2005/8/layout/hierarchy1"/>
    <dgm:cxn modelId="{2E0D0F75-7FE1-472F-9FEC-9EFC57589CE7}" srcId="{FF866E48-CD7D-4D3E-9FD6-E28C2A56604C}" destId="{BFDB84B9-BC28-4280-B3E5-BCF4CBBEA6C3}" srcOrd="0" destOrd="0" parTransId="{7759094F-B524-47EC-8801-31FDF65EB1B0}" sibTransId="{72D5097D-94E1-442D-9801-1094A58DB758}"/>
    <dgm:cxn modelId="{F3260C89-BD0C-4338-91AA-A398B3CE71CF}" type="presOf" srcId="{FF866E48-CD7D-4D3E-9FD6-E28C2A56604C}" destId="{964590D8-A1A4-45E9-BA74-3086B727171B}" srcOrd="0" destOrd="0" presId="urn:microsoft.com/office/officeart/2005/8/layout/hierarchy1"/>
    <dgm:cxn modelId="{CCF37EA0-E7F6-4603-81A3-CFC55042F848}" type="presOf" srcId="{85463BD2-7F71-4269-AE64-C71A532F3016}" destId="{9B8BFFCF-8C0C-4043-A757-8B5C75E3D0E9}" srcOrd="0" destOrd="0" presId="urn:microsoft.com/office/officeart/2005/8/layout/hierarchy1"/>
    <dgm:cxn modelId="{2D4E6ABF-D22D-4434-8986-62452C1EC260}" srcId="{BFDB84B9-BC28-4280-B3E5-BCF4CBBEA6C3}" destId="{BBA17C89-B3EC-40D5-9D81-5A31E224172A}" srcOrd="1" destOrd="0" parTransId="{DD259504-AD57-4FC4-B01C-99D471FAB35E}" sibTransId="{E7C5F9BE-B251-4F5C-99C0-69AFB3139117}"/>
    <dgm:cxn modelId="{381709C4-25B6-4116-ADC8-03259A843BD8}" srcId="{BFDB84B9-BC28-4280-B3E5-BCF4CBBEA6C3}" destId="{5DF1A0F4-928F-43FE-B66E-BA76944CB7F8}" srcOrd="0" destOrd="0" parTransId="{85463BD2-7F71-4269-AE64-C71A532F3016}" sibTransId="{E014AA0D-26E4-455E-9A01-699744DF4977}"/>
    <dgm:cxn modelId="{5A06F6C7-130E-4AA4-873F-80BAD1374B59}" type="presOf" srcId="{BBA17C89-B3EC-40D5-9D81-5A31E224172A}" destId="{FB4C5891-3220-48C4-AD6F-6E78FE15ADE3}" srcOrd="0" destOrd="0" presId="urn:microsoft.com/office/officeart/2005/8/layout/hierarchy1"/>
    <dgm:cxn modelId="{F9913CE4-696E-41B2-9AC4-2E3381315F72}" type="presOf" srcId="{DD259504-AD57-4FC4-B01C-99D471FAB35E}" destId="{5D2D20A2-51A0-4BED-B8B4-E092499CC887}" srcOrd="0" destOrd="0" presId="urn:microsoft.com/office/officeart/2005/8/layout/hierarchy1"/>
    <dgm:cxn modelId="{82467B89-6467-4E26-A54D-CECF04496ECB}" type="presParOf" srcId="{964590D8-A1A4-45E9-BA74-3086B727171B}" destId="{787AA296-A5C7-4CF1-BFC0-CB31E3750248}" srcOrd="0" destOrd="0" presId="urn:microsoft.com/office/officeart/2005/8/layout/hierarchy1"/>
    <dgm:cxn modelId="{818D6DD9-F80D-4899-9316-DE3BB12C4CFD}" type="presParOf" srcId="{787AA296-A5C7-4CF1-BFC0-CB31E3750248}" destId="{D993FAA1-E293-4F4A-9658-3A23AD044788}" srcOrd="0" destOrd="0" presId="urn:microsoft.com/office/officeart/2005/8/layout/hierarchy1"/>
    <dgm:cxn modelId="{159C636F-5C31-469E-BDAE-E38B4422CA7D}" type="presParOf" srcId="{D993FAA1-E293-4F4A-9658-3A23AD044788}" destId="{CFD18632-8AD4-4E09-B3BC-8E1965C8863E}" srcOrd="0" destOrd="0" presId="urn:microsoft.com/office/officeart/2005/8/layout/hierarchy1"/>
    <dgm:cxn modelId="{58190AE5-D7F1-4917-9801-D8429C5FC035}" type="presParOf" srcId="{D993FAA1-E293-4F4A-9658-3A23AD044788}" destId="{A9B4662F-29C7-4D25-A888-DD75CDF77089}" srcOrd="1" destOrd="0" presId="urn:microsoft.com/office/officeart/2005/8/layout/hierarchy1"/>
    <dgm:cxn modelId="{75E5CCA9-06FE-448B-8B42-D980F8AA277D}" type="presParOf" srcId="{787AA296-A5C7-4CF1-BFC0-CB31E3750248}" destId="{6F21140A-3B9F-480C-BE03-E03FF552CC25}" srcOrd="1" destOrd="0" presId="urn:microsoft.com/office/officeart/2005/8/layout/hierarchy1"/>
    <dgm:cxn modelId="{9716C8FF-DE5E-4E94-BBBB-437B4E95131E}" type="presParOf" srcId="{6F21140A-3B9F-480C-BE03-E03FF552CC25}" destId="{9B8BFFCF-8C0C-4043-A757-8B5C75E3D0E9}" srcOrd="0" destOrd="0" presId="urn:microsoft.com/office/officeart/2005/8/layout/hierarchy1"/>
    <dgm:cxn modelId="{5F4A8C06-F2CA-44D2-B434-BDFB9DFA3C10}" type="presParOf" srcId="{6F21140A-3B9F-480C-BE03-E03FF552CC25}" destId="{5361F28A-55A2-48F3-8C31-E2D6CC90651B}" srcOrd="1" destOrd="0" presId="urn:microsoft.com/office/officeart/2005/8/layout/hierarchy1"/>
    <dgm:cxn modelId="{9735333A-89A2-480A-A886-F97E8004C68D}" type="presParOf" srcId="{5361F28A-55A2-48F3-8C31-E2D6CC90651B}" destId="{1DF2FCB3-081F-4B38-A861-CB0464B91EDC}" srcOrd="0" destOrd="0" presId="urn:microsoft.com/office/officeart/2005/8/layout/hierarchy1"/>
    <dgm:cxn modelId="{A04A7766-E970-419F-8AAB-9F511366AB61}" type="presParOf" srcId="{1DF2FCB3-081F-4B38-A861-CB0464B91EDC}" destId="{99222FAB-9838-4024-A710-1CCB3506EAE4}" srcOrd="0" destOrd="0" presId="urn:microsoft.com/office/officeart/2005/8/layout/hierarchy1"/>
    <dgm:cxn modelId="{A06F023C-A80E-47E1-A633-F29DF8E901CA}" type="presParOf" srcId="{1DF2FCB3-081F-4B38-A861-CB0464B91EDC}" destId="{30C67286-FB05-498D-8C0A-D44F96AF01E3}" srcOrd="1" destOrd="0" presId="urn:microsoft.com/office/officeart/2005/8/layout/hierarchy1"/>
    <dgm:cxn modelId="{FA15C787-D027-4593-ABDE-0D4C9CD4DA2E}" type="presParOf" srcId="{5361F28A-55A2-48F3-8C31-E2D6CC90651B}" destId="{1477F621-B04D-4776-979D-8B72CABA6C45}" srcOrd="1" destOrd="0" presId="urn:microsoft.com/office/officeart/2005/8/layout/hierarchy1"/>
    <dgm:cxn modelId="{C51AE9DF-839B-45D1-81DF-4B0006A360C0}" type="presParOf" srcId="{6F21140A-3B9F-480C-BE03-E03FF552CC25}" destId="{5D2D20A2-51A0-4BED-B8B4-E092499CC887}" srcOrd="2" destOrd="0" presId="urn:microsoft.com/office/officeart/2005/8/layout/hierarchy1"/>
    <dgm:cxn modelId="{CE2B4678-7DB4-48C2-BCE0-949DC73EF6A1}" type="presParOf" srcId="{6F21140A-3B9F-480C-BE03-E03FF552CC25}" destId="{589B3F92-CBA3-40A3-82B7-E2EAA9F9C902}" srcOrd="3" destOrd="0" presId="urn:microsoft.com/office/officeart/2005/8/layout/hierarchy1"/>
    <dgm:cxn modelId="{DB1EEEA6-6FDA-4C46-B660-1135CC7A3DA4}" type="presParOf" srcId="{589B3F92-CBA3-40A3-82B7-E2EAA9F9C902}" destId="{6628DA74-335F-4027-9B23-BBDFA062049E}" srcOrd="0" destOrd="0" presId="urn:microsoft.com/office/officeart/2005/8/layout/hierarchy1"/>
    <dgm:cxn modelId="{11349FF7-2CC9-44E3-848F-01F8240BD918}" type="presParOf" srcId="{6628DA74-335F-4027-9B23-BBDFA062049E}" destId="{7A0FE4BF-C787-4433-89D5-706DA1796B52}" srcOrd="0" destOrd="0" presId="urn:microsoft.com/office/officeart/2005/8/layout/hierarchy1"/>
    <dgm:cxn modelId="{046AAE5E-28B5-44CE-9A34-BD8ECDDEC10C}" type="presParOf" srcId="{6628DA74-335F-4027-9B23-BBDFA062049E}" destId="{FB4C5891-3220-48C4-AD6F-6E78FE15ADE3}" srcOrd="1" destOrd="0" presId="urn:microsoft.com/office/officeart/2005/8/layout/hierarchy1"/>
    <dgm:cxn modelId="{843D6068-BE82-401A-83F5-D0460AF37C98}" type="presParOf" srcId="{589B3F92-CBA3-40A3-82B7-E2EAA9F9C902}" destId="{1278782C-4583-4A85-90FF-C428EDC4662F}" srcOrd="1" destOrd="0" presId="urn:microsoft.com/office/officeart/2005/8/layout/hierarchy1"/>
    <dgm:cxn modelId="{3D1ADA13-857B-4FD4-8BEB-C07BF6FE8F67}" type="presParOf" srcId="{6F21140A-3B9F-480C-BE03-E03FF552CC25}" destId="{6006562D-2141-4B22-9FD8-0084C62A84A8}" srcOrd="4" destOrd="0" presId="urn:microsoft.com/office/officeart/2005/8/layout/hierarchy1"/>
    <dgm:cxn modelId="{80C7C412-35EC-43AA-8B92-4FC6FB1C361B}" type="presParOf" srcId="{6F21140A-3B9F-480C-BE03-E03FF552CC25}" destId="{DB5D86BF-ED21-4CDD-BAA0-FAB6B33C5157}" srcOrd="5" destOrd="0" presId="urn:microsoft.com/office/officeart/2005/8/layout/hierarchy1"/>
    <dgm:cxn modelId="{F0076C89-3CC3-43A4-8896-2D59FDA70B57}" type="presParOf" srcId="{DB5D86BF-ED21-4CDD-BAA0-FAB6B33C5157}" destId="{40C1F903-60C1-4B46-92B3-EF292A6E05DB}" srcOrd="0" destOrd="0" presId="urn:microsoft.com/office/officeart/2005/8/layout/hierarchy1"/>
    <dgm:cxn modelId="{90E84E31-4D4C-4B8A-9500-CAC30B59E5B5}" type="presParOf" srcId="{40C1F903-60C1-4B46-92B3-EF292A6E05DB}" destId="{12CAF473-5550-4F4D-9FE7-CF59BCF46081}" srcOrd="0" destOrd="0" presId="urn:microsoft.com/office/officeart/2005/8/layout/hierarchy1"/>
    <dgm:cxn modelId="{8F9C8BCC-6332-4805-B4B9-247179AEA618}" type="presParOf" srcId="{40C1F903-60C1-4B46-92B3-EF292A6E05DB}" destId="{E56B62BA-A30F-4358-964B-DE540E4BF0B0}" srcOrd="1" destOrd="0" presId="urn:microsoft.com/office/officeart/2005/8/layout/hierarchy1"/>
    <dgm:cxn modelId="{5CE44E2A-F780-46CA-9154-20287B9A336E}" type="presParOf" srcId="{DB5D86BF-ED21-4CDD-BAA0-FAB6B33C5157}" destId="{A4F0DD71-FA4B-4E06-AEDE-B90DE0A839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1F0F19-B44A-40C3-963F-92D2C127687D}" type="doc">
      <dgm:prSet loTypeId="urn:microsoft.com/office/officeart/2005/8/layout/hierarchy4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5C024E9-40D3-4AAA-B2F7-86D306F4771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Недостатки:</a:t>
          </a:r>
          <a:endParaRPr lang="ru-RU" dirty="0"/>
        </a:p>
      </dgm:t>
    </dgm:pt>
    <dgm:pt modelId="{6EE47743-5A26-4D2B-A986-541FD86D11C0}" type="parTrans" cxnId="{D1F784AD-6188-4790-8A04-D14D2049AFF3}">
      <dgm:prSet/>
      <dgm:spPr/>
      <dgm:t>
        <a:bodyPr/>
        <a:lstStyle/>
        <a:p>
          <a:endParaRPr lang="ru-RU"/>
        </a:p>
      </dgm:t>
    </dgm:pt>
    <dgm:pt modelId="{7A2E7D7C-902F-4676-82A2-BC631C0D32F6}" type="sibTrans" cxnId="{D1F784AD-6188-4790-8A04-D14D2049AFF3}">
      <dgm:prSet/>
      <dgm:spPr/>
      <dgm:t>
        <a:bodyPr/>
        <a:lstStyle/>
        <a:p>
          <a:endParaRPr lang="ru-RU"/>
        </a:p>
      </dgm:t>
    </dgm:pt>
    <dgm:pt modelId="{BC1AA5EF-9BEF-4947-9C8A-27E2FF9D7603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малая отдача с единицы площади</a:t>
          </a:r>
          <a:endParaRPr lang="ru-RU" dirty="0"/>
        </a:p>
      </dgm:t>
    </dgm:pt>
    <dgm:pt modelId="{3D6F61C6-152D-44AC-9151-F90F6BF927AC}" type="parTrans" cxnId="{E06FD428-06D0-4E9B-9006-1E067D5E5C78}">
      <dgm:prSet/>
      <dgm:spPr/>
      <dgm:t>
        <a:bodyPr/>
        <a:lstStyle/>
        <a:p>
          <a:endParaRPr lang="ru-RU"/>
        </a:p>
      </dgm:t>
    </dgm:pt>
    <dgm:pt modelId="{5D59BF39-DBD4-4F67-81DD-1A5D0DF24D00}" type="sibTrans" cxnId="{E06FD428-06D0-4E9B-9006-1E067D5E5C78}">
      <dgm:prSet/>
      <dgm:spPr/>
      <dgm:t>
        <a:bodyPr/>
        <a:lstStyle/>
        <a:p>
          <a:endParaRPr lang="ru-RU"/>
        </a:p>
      </dgm:t>
    </dgm:pt>
    <dgm:pt modelId="{9130FC21-9E13-4C58-AE59-6DE0D2D0397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 больших площадей для выращивания растений</a:t>
          </a:r>
          <a:endParaRPr lang="ru-RU" dirty="0"/>
        </a:p>
      </dgm:t>
    </dgm:pt>
    <dgm:pt modelId="{DAEB091A-092D-44E3-AD82-68B182A7889C}" type="parTrans" cxnId="{840512E3-346A-48F5-A4F4-26F10C693550}">
      <dgm:prSet/>
      <dgm:spPr/>
      <dgm:t>
        <a:bodyPr/>
        <a:lstStyle/>
        <a:p>
          <a:endParaRPr lang="ru-RU"/>
        </a:p>
      </dgm:t>
    </dgm:pt>
    <dgm:pt modelId="{B2028CB9-1B45-4755-A627-19FBEA15B918}" type="sibTrans" cxnId="{840512E3-346A-48F5-A4F4-26F10C693550}">
      <dgm:prSet/>
      <dgm:spPr/>
      <dgm:t>
        <a:bodyPr/>
        <a:lstStyle/>
        <a:p>
          <a:endParaRPr lang="ru-RU"/>
        </a:p>
      </dgm:t>
    </dgm:pt>
    <dgm:pt modelId="{EC73992F-881C-4AA5-A6CC-F4DCF88761B8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высокая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энергозатратность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производства</a:t>
          </a:r>
          <a:endParaRPr lang="ru-RU" dirty="0"/>
        </a:p>
      </dgm:t>
    </dgm:pt>
    <dgm:pt modelId="{E31766C5-35BE-40DC-B02D-4FBED89BD74A}" type="parTrans" cxnId="{F2DEF5AD-2129-468C-8552-81F826AACE78}">
      <dgm:prSet/>
      <dgm:spPr/>
      <dgm:t>
        <a:bodyPr/>
        <a:lstStyle/>
        <a:p>
          <a:endParaRPr lang="ru-RU"/>
        </a:p>
      </dgm:t>
    </dgm:pt>
    <dgm:pt modelId="{650DBE4D-F03F-4C8B-B5ED-D97BCB430173}" type="sibTrans" cxnId="{F2DEF5AD-2129-468C-8552-81F826AACE78}">
      <dgm:prSet/>
      <dgm:spPr/>
      <dgm:t>
        <a:bodyPr/>
        <a:lstStyle/>
        <a:p>
          <a:endParaRPr lang="ru-RU"/>
        </a:p>
      </dgm:t>
    </dgm:pt>
    <dgm:pt modelId="{D6FEEA03-D5D7-4BCE-BF6C-4C1C0F79B92C}" type="pres">
      <dgm:prSet presAssocID="{8C1F0F19-B44A-40C3-963F-92D2C127687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8BB335-8C9C-4782-932F-2BD5C91F2A79}" type="pres">
      <dgm:prSet presAssocID="{C5C024E9-40D3-4AAA-B2F7-86D306F4771B}" presName="vertOne" presStyleCnt="0"/>
      <dgm:spPr/>
    </dgm:pt>
    <dgm:pt modelId="{4E7E7477-C4B0-426A-972E-424516A5C14C}" type="pres">
      <dgm:prSet presAssocID="{C5C024E9-40D3-4AAA-B2F7-86D306F4771B}" presName="txOne" presStyleLbl="node0" presStyleIdx="0" presStyleCnt="1" custScaleY="72191">
        <dgm:presLayoutVars>
          <dgm:chPref val="3"/>
        </dgm:presLayoutVars>
      </dgm:prSet>
      <dgm:spPr/>
    </dgm:pt>
    <dgm:pt modelId="{5599CC9F-F783-4B8D-9DD7-A61095AB38A6}" type="pres">
      <dgm:prSet presAssocID="{C5C024E9-40D3-4AAA-B2F7-86D306F4771B}" presName="parTransOne" presStyleCnt="0"/>
      <dgm:spPr/>
    </dgm:pt>
    <dgm:pt modelId="{3ED0CE0F-B323-48BD-8FBB-69038D4566D9}" type="pres">
      <dgm:prSet presAssocID="{C5C024E9-40D3-4AAA-B2F7-86D306F4771B}" presName="horzOne" presStyleCnt="0"/>
      <dgm:spPr/>
    </dgm:pt>
    <dgm:pt modelId="{953B0139-3ABA-4E7E-87B7-75C909DEA9C7}" type="pres">
      <dgm:prSet presAssocID="{BC1AA5EF-9BEF-4947-9C8A-27E2FF9D7603}" presName="vertTwo" presStyleCnt="0"/>
      <dgm:spPr/>
    </dgm:pt>
    <dgm:pt modelId="{DBE64123-5E61-489A-97BB-84D04F57D02D}" type="pres">
      <dgm:prSet presAssocID="{BC1AA5EF-9BEF-4947-9C8A-27E2FF9D7603}" presName="txTwo" presStyleLbl="node2" presStyleIdx="0" presStyleCnt="3">
        <dgm:presLayoutVars>
          <dgm:chPref val="3"/>
        </dgm:presLayoutVars>
      </dgm:prSet>
      <dgm:spPr/>
    </dgm:pt>
    <dgm:pt modelId="{3B14B340-52F5-4836-8B43-2B77129B6DF2}" type="pres">
      <dgm:prSet presAssocID="{BC1AA5EF-9BEF-4947-9C8A-27E2FF9D7603}" presName="horzTwo" presStyleCnt="0"/>
      <dgm:spPr/>
    </dgm:pt>
    <dgm:pt modelId="{F92CB70D-FE00-473B-B3F7-BF25E48E8B48}" type="pres">
      <dgm:prSet presAssocID="{5D59BF39-DBD4-4F67-81DD-1A5D0DF24D00}" presName="sibSpaceTwo" presStyleCnt="0"/>
      <dgm:spPr/>
    </dgm:pt>
    <dgm:pt modelId="{B0B90EC8-B881-4C4C-8903-6D4A176FBF09}" type="pres">
      <dgm:prSet presAssocID="{9130FC21-9E13-4C58-AE59-6DE0D2D0397B}" presName="vertTwo" presStyleCnt="0"/>
      <dgm:spPr/>
    </dgm:pt>
    <dgm:pt modelId="{0A5BBE46-495B-4220-A27D-203D441380EC}" type="pres">
      <dgm:prSet presAssocID="{9130FC21-9E13-4C58-AE59-6DE0D2D0397B}" presName="txTwo" presStyleLbl="node2" presStyleIdx="1" presStyleCnt="3">
        <dgm:presLayoutVars>
          <dgm:chPref val="3"/>
        </dgm:presLayoutVars>
      </dgm:prSet>
      <dgm:spPr/>
    </dgm:pt>
    <dgm:pt modelId="{6FE6EB8E-21AB-478A-AE07-78CFB71E2AE4}" type="pres">
      <dgm:prSet presAssocID="{9130FC21-9E13-4C58-AE59-6DE0D2D0397B}" presName="horzTwo" presStyleCnt="0"/>
      <dgm:spPr/>
    </dgm:pt>
    <dgm:pt modelId="{50602EFC-76C4-44CD-9BB5-74E9DAB7DDE2}" type="pres">
      <dgm:prSet presAssocID="{B2028CB9-1B45-4755-A627-19FBEA15B918}" presName="sibSpaceTwo" presStyleCnt="0"/>
      <dgm:spPr/>
    </dgm:pt>
    <dgm:pt modelId="{F23681D1-78F5-4F1D-AF46-A6D9F7DAAA1A}" type="pres">
      <dgm:prSet presAssocID="{EC73992F-881C-4AA5-A6CC-F4DCF88761B8}" presName="vertTwo" presStyleCnt="0"/>
      <dgm:spPr/>
    </dgm:pt>
    <dgm:pt modelId="{3E168BF7-1422-4490-A1B4-28D08C29CB2E}" type="pres">
      <dgm:prSet presAssocID="{EC73992F-881C-4AA5-A6CC-F4DCF88761B8}" presName="txTwo" presStyleLbl="node2" presStyleIdx="2" presStyleCnt="3">
        <dgm:presLayoutVars>
          <dgm:chPref val="3"/>
        </dgm:presLayoutVars>
      </dgm:prSet>
      <dgm:spPr/>
    </dgm:pt>
    <dgm:pt modelId="{E79834F1-6E85-487A-B233-18A50C89EC05}" type="pres">
      <dgm:prSet presAssocID="{EC73992F-881C-4AA5-A6CC-F4DCF88761B8}" presName="horzTwo" presStyleCnt="0"/>
      <dgm:spPr/>
    </dgm:pt>
  </dgm:ptLst>
  <dgm:cxnLst>
    <dgm:cxn modelId="{E06FD428-06D0-4E9B-9006-1E067D5E5C78}" srcId="{C5C024E9-40D3-4AAA-B2F7-86D306F4771B}" destId="{BC1AA5EF-9BEF-4947-9C8A-27E2FF9D7603}" srcOrd="0" destOrd="0" parTransId="{3D6F61C6-152D-44AC-9151-F90F6BF927AC}" sibTransId="{5D59BF39-DBD4-4F67-81DD-1A5D0DF24D00}"/>
    <dgm:cxn modelId="{52E37843-E25D-4245-9A9A-77505312931D}" type="presOf" srcId="{EC73992F-881C-4AA5-A6CC-F4DCF88761B8}" destId="{3E168BF7-1422-4490-A1B4-28D08C29CB2E}" srcOrd="0" destOrd="0" presId="urn:microsoft.com/office/officeart/2005/8/layout/hierarchy4"/>
    <dgm:cxn modelId="{596010A7-B1DE-4F6E-A70B-78419B5711EA}" type="presOf" srcId="{BC1AA5EF-9BEF-4947-9C8A-27E2FF9D7603}" destId="{DBE64123-5E61-489A-97BB-84D04F57D02D}" srcOrd="0" destOrd="0" presId="urn:microsoft.com/office/officeart/2005/8/layout/hierarchy4"/>
    <dgm:cxn modelId="{D1F784AD-6188-4790-8A04-D14D2049AFF3}" srcId="{8C1F0F19-B44A-40C3-963F-92D2C127687D}" destId="{C5C024E9-40D3-4AAA-B2F7-86D306F4771B}" srcOrd="0" destOrd="0" parTransId="{6EE47743-5A26-4D2B-A986-541FD86D11C0}" sibTransId="{7A2E7D7C-902F-4676-82A2-BC631C0D32F6}"/>
    <dgm:cxn modelId="{F2DEF5AD-2129-468C-8552-81F826AACE78}" srcId="{C5C024E9-40D3-4AAA-B2F7-86D306F4771B}" destId="{EC73992F-881C-4AA5-A6CC-F4DCF88761B8}" srcOrd="2" destOrd="0" parTransId="{E31766C5-35BE-40DC-B02D-4FBED89BD74A}" sibTransId="{650DBE4D-F03F-4C8B-B5ED-D97BCB430173}"/>
    <dgm:cxn modelId="{FA7219C4-6A35-46D1-A7C5-B21A67FEE84B}" type="presOf" srcId="{C5C024E9-40D3-4AAA-B2F7-86D306F4771B}" destId="{4E7E7477-C4B0-426A-972E-424516A5C14C}" srcOrd="0" destOrd="0" presId="urn:microsoft.com/office/officeart/2005/8/layout/hierarchy4"/>
    <dgm:cxn modelId="{840512E3-346A-48F5-A4F4-26F10C693550}" srcId="{C5C024E9-40D3-4AAA-B2F7-86D306F4771B}" destId="{9130FC21-9E13-4C58-AE59-6DE0D2D0397B}" srcOrd="1" destOrd="0" parTransId="{DAEB091A-092D-44E3-AD82-68B182A7889C}" sibTransId="{B2028CB9-1B45-4755-A627-19FBEA15B918}"/>
    <dgm:cxn modelId="{FBA8AAEC-2BF1-4D7C-88B9-3D26B9AC7795}" type="presOf" srcId="{8C1F0F19-B44A-40C3-963F-92D2C127687D}" destId="{D6FEEA03-D5D7-4BCE-BF6C-4C1C0F79B92C}" srcOrd="0" destOrd="0" presId="urn:microsoft.com/office/officeart/2005/8/layout/hierarchy4"/>
    <dgm:cxn modelId="{D66B91FF-5837-4573-B969-DDA2BC49273B}" type="presOf" srcId="{9130FC21-9E13-4C58-AE59-6DE0D2D0397B}" destId="{0A5BBE46-495B-4220-A27D-203D441380EC}" srcOrd="0" destOrd="0" presId="urn:microsoft.com/office/officeart/2005/8/layout/hierarchy4"/>
    <dgm:cxn modelId="{2FE8EC17-7853-4353-964E-AD9DBD84A9AC}" type="presParOf" srcId="{D6FEEA03-D5D7-4BCE-BF6C-4C1C0F79B92C}" destId="{FD8BB335-8C9C-4782-932F-2BD5C91F2A79}" srcOrd="0" destOrd="0" presId="urn:microsoft.com/office/officeart/2005/8/layout/hierarchy4"/>
    <dgm:cxn modelId="{76047410-F30F-4524-8C05-16B8B8D48E9D}" type="presParOf" srcId="{FD8BB335-8C9C-4782-932F-2BD5C91F2A79}" destId="{4E7E7477-C4B0-426A-972E-424516A5C14C}" srcOrd="0" destOrd="0" presId="urn:microsoft.com/office/officeart/2005/8/layout/hierarchy4"/>
    <dgm:cxn modelId="{41A3716F-0064-4181-844F-2600C3D0F031}" type="presParOf" srcId="{FD8BB335-8C9C-4782-932F-2BD5C91F2A79}" destId="{5599CC9F-F783-4B8D-9DD7-A61095AB38A6}" srcOrd="1" destOrd="0" presId="urn:microsoft.com/office/officeart/2005/8/layout/hierarchy4"/>
    <dgm:cxn modelId="{4DF28528-B53E-4F07-B1D6-1C2AEA10DB77}" type="presParOf" srcId="{FD8BB335-8C9C-4782-932F-2BD5C91F2A79}" destId="{3ED0CE0F-B323-48BD-8FBB-69038D4566D9}" srcOrd="2" destOrd="0" presId="urn:microsoft.com/office/officeart/2005/8/layout/hierarchy4"/>
    <dgm:cxn modelId="{F202CC85-8495-4F6B-BB13-D3AC3253F071}" type="presParOf" srcId="{3ED0CE0F-B323-48BD-8FBB-69038D4566D9}" destId="{953B0139-3ABA-4E7E-87B7-75C909DEA9C7}" srcOrd="0" destOrd="0" presId="urn:microsoft.com/office/officeart/2005/8/layout/hierarchy4"/>
    <dgm:cxn modelId="{6A2EEF15-DA41-44F6-BB6E-457EA2E04A49}" type="presParOf" srcId="{953B0139-3ABA-4E7E-87B7-75C909DEA9C7}" destId="{DBE64123-5E61-489A-97BB-84D04F57D02D}" srcOrd="0" destOrd="0" presId="urn:microsoft.com/office/officeart/2005/8/layout/hierarchy4"/>
    <dgm:cxn modelId="{233A1DF5-F1B0-437C-A2D0-A666CF00CD00}" type="presParOf" srcId="{953B0139-3ABA-4E7E-87B7-75C909DEA9C7}" destId="{3B14B340-52F5-4836-8B43-2B77129B6DF2}" srcOrd="1" destOrd="0" presId="urn:microsoft.com/office/officeart/2005/8/layout/hierarchy4"/>
    <dgm:cxn modelId="{949E8B92-2E91-4EA9-A07E-F4C75E215B85}" type="presParOf" srcId="{3ED0CE0F-B323-48BD-8FBB-69038D4566D9}" destId="{F92CB70D-FE00-473B-B3F7-BF25E48E8B48}" srcOrd="1" destOrd="0" presId="urn:microsoft.com/office/officeart/2005/8/layout/hierarchy4"/>
    <dgm:cxn modelId="{E55F3CEA-0877-4917-ACF3-616119E0FB8A}" type="presParOf" srcId="{3ED0CE0F-B323-48BD-8FBB-69038D4566D9}" destId="{B0B90EC8-B881-4C4C-8903-6D4A176FBF09}" srcOrd="2" destOrd="0" presId="urn:microsoft.com/office/officeart/2005/8/layout/hierarchy4"/>
    <dgm:cxn modelId="{EB14454B-5C2E-4FDB-A5B2-EAFCBCB41D55}" type="presParOf" srcId="{B0B90EC8-B881-4C4C-8903-6D4A176FBF09}" destId="{0A5BBE46-495B-4220-A27D-203D441380EC}" srcOrd="0" destOrd="0" presId="urn:microsoft.com/office/officeart/2005/8/layout/hierarchy4"/>
    <dgm:cxn modelId="{85D1843C-2577-441D-B4E2-0D7735FD7659}" type="presParOf" srcId="{B0B90EC8-B881-4C4C-8903-6D4A176FBF09}" destId="{6FE6EB8E-21AB-478A-AE07-78CFB71E2AE4}" srcOrd="1" destOrd="0" presId="urn:microsoft.com/office/officeart/2005/8/layout/hierarchy4"/>
    <dgm:cxn modelId="{B34C1B6B-687E-48E8-8FA6-88172B5E28DD}" type="presParOf" srcId="{3ED0CE0F-B323-48BD-8FBB-69038D4566D9}" destId="{50602EFC-76C4-44CD-9BB5-74E9DAB7DDE2}" srcOrd="3" destOrd="0" presId="urn:microsoft.com/office/officeart/2005/8/layout/hierarchy4"/>
    <dgm:cxn modelId="{98F6B303-CBD5-48CA-B696-E03EB444EE79}" type="presParOf" srcId="{3ED0CE0F-B323-48BD-8FBB-69038D4566D9}" destId="{F23681D1-78F5-4F1D-AF46-A6D9F7DAAA1A}" srcOrd="4" destOrd="0" presId="urn:microsoft.com/office/officeart/2005/8/layout/hierarchy4"/>
    <dgm:cxn modelId="{E27A851C-4841-47C4-988E-0D6122C36002}" type="presParOf" srcId="{F23681D1-78F5-4F1D-AF46-A6D9F7DAAA1A}" destId="{3E168BF7-1422-4490-A1B4-28D08C29CB2E}" srcOrd="0" destOrd="0" presId="urn:microsoft.com/office/officeart/2005/8/layout/hierarchy4"/>
    <dgm:cxn modelId="{1B198C16-476B-4133-B957-07E944CD7753}" type="presParOf" srcId="{F23681D1-78F5-4F1D-AF46-A6D9F7DAAA1A}" destId="{E79834F1-6E85-487A-B233-18A50C89EC0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AE8EE7-A984-4E53-8A63-B3E3CF5E958A}" type="doc">
      <dgm:prSet loTypeId="urn:microsoft.com/office/officeart/2005/8/layout/b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F055BEC-2C1D-42AF-B53F-F6E8E1EB453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специальная обработка биомассы</a:t>
          </a:r>
          <a:endParaRPr lang="ru-RU" dirty="0"/>
        </a:p>
      </dgm:t>
    </dgm:pt>
    <dgm:pt modelId="{3F08383D-7055-4101-A6E9-E25486AD45B8}" type="parTrans" cxnId="{2D09B104-1618-4545-AAD7-DFA46F1A736F}">
      <dgm:prSet/>
      <dgm:spPr/>
      <dgm:t>
        <a:bodyPr/>
        <a:lstStyle/>
        <a:p>
          <a:endParaRPr lang="ru-RU"/>
        </a:p>
      </dgm:t>
    </dgm:pt>
    <dgm:pt modelId="{EBDB1523-8C2E-4FC1-8BFB-DC164F40F243}" type="sibTrans" cxnId="{2D09B104-1618-4545-AAD7-DFA46F1A736F}">
      <dgm:prSet/>
      <dgm:spPr/>
      <dgm:t>
        <a:bodyPr/>
        <a:lstStyle/>
        <a:p>
          <a:endParaRPr lang="ru-RU"/>
        </a:p>
      </dgm:t>
    </dgm:pt>
    <dgm:pt modelId="{EC689071-243D-4E2D-9DF5-0C78DBB3933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получении из неё газообразных продуктов</a:t>
          </a:r>
          <a:endParaRPr lang="ru-RU" dirty="0"/>
        </a:p>
      </dgm:t>
    </dgm:pt>
    <dgm:pt modelId="{E0561C9C-1643-4661-9359-E9401703BEBA}" type="parTrans" cxnId="{83670B00-F775-4AC5-8986-4ED7F9D3AD7F}">
      <dgm:prSet/>
      <dgm:spPr/>
      <dgm:t>
        <a:bodyPr/>
        <a:lstStyle/>
        <a:p>
          <a:endParaRPr lang="ru-RU"/>
        </a:p>
      </dgm:t>
    </dgm:pt>
    <dgm:pt modelId="{301AF22F-79D7-4BE2-BB90-8FDDD6886CD0}" type="sibTrans" cxnId="{83670B00-F775-4AC5-8986-4ED7F9D3AD7F}">
      <dgm:prSet/>
      <dgm:spPr/>
      <dgm:t>
        <a:bodyPr/>
        <a:lstStyle/>
        <a:p>
          <a:endParaRPr lang="ru-RU"/>
        </a:p>
      </dgm:t>
    </dgm:pt>
    <dgm:pt modelId="{C5C6766E-BDA6-4F94-AFE5-0F3BD92F172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очистка газов</a:t>
          </a:r>
          <a:endParaRPr lang="ru-RU" dirty="0"/>
        </a:p>
      </dgm:t>
    </dgm:pt>
    <dgm:pt modelId="{FA1794D6-7965-4919-AA19-8842C9A40E84}" type="parTrans" cxnId="{74FD20B9-C809-44F8-9E46-DB698ADA9B44}">
      <dgm:prSet/>
      <dgm:spPr/>
      <dgm:t>
        <a:bodyPr/>
        <a:lstStyle/>
        <a:p>
          <a:endParaRPr lang="ru-RU"/>
        </a:p>
      </dgm:t>
    </dgm:pt>
    <dgm:pt modelId="{E6C430D4-C7B3-435C-86C4-809D324B17DE}" type="sibTrans" cxnId="{74FD20B9-C809-44F8-9E46-DB698ADA9B44}">
      <dgm:prSet/>
      <dgm:spPr/>
      <dgm:t>
        <a:bodyPr/>
        <a:lstStyle/>
        <a:p>
          <a:endParaRPr lang="ru-RU"/>
        </a:p>
      </dgm:t>
    </dgm:pt>
    <dgm:pt modelId="{1E9EF733-E52B-44A6-A581-FAE4103C583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их переработка в однородную смесь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моноксида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углерода и водорода</a:t>
          </a:r>
          <a:endParaRPr lang="ru-RU" dirty="0"/>
        </a:p>
      </dgm:t>
    </dgm:pt>
    <dgm:pt modelId="{842F92BF-2534-4C3C-9A84-0EF76F73E331}" type="parTrans" cxnId="{D8150BDE-E3A3-43FF-8FB4-55BEDD7D0D3B}">
      <dgm:prSet/>
      <dgm:spPr/>
      <dgm:t>
        <a:bodyPr/>
        <a:lstStyle/>
        <a:p>
          <a:endParaRPr lang="ru-RU"/>
        </a:p>
      </dgm:t>
    </dgm:pt>
    <dgm:pt modelId="{782BF021-0625-4D7B-AA0A-64F7D904F8CE}" type="sibTrans" cxnId="{D8150BDE-E3A3-43FF-8FB4-55BEDD7D0D3B}">
      <dgm:prSet/>
      <dgm:spPr/>
      <dgm:t>
        <a:bodyPr/>
        <a:lstStyle/>
        <a:p>
          <a:endParaRPr lang="ru-RU"/>
        </a:p>
      </dgm:t>
    </dgm:pt>
    <dgm:pt modelId="{8746A771-BE10-4BD1-9C78-CC7C3BA99EE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переработка смеси в жидкое топливо</a:t>
          </a:r>
          <a:endParaRPr lang="ru-RU" dirty="0"/>
        </a:p>
      </dgm:t>
    </dgm:pt>
    <dgm:pt modelId="{5A893D43-47EC-4F38-AFE3-C972C031DD4E}" type="parTrans" cxnId="{BD6999E1-582B-41E0-8576-7CBE4F7D42B1}">
      <dgm:prSet/>
      <dgm:spPr/>
      <dgm:t>
        <a:bodyPr/>
        <a:lstStyle/>
        <a:p>
          <a:endParaRPr lang="ru-RU"/>
        </a:p>
      </dgm:t>
    </dgm:pt>
    <dgm:pt modelId="{EFF930BE-6B88-44AC-81A4-2403204FAEC5}" type="sibTrans" cxnId="{BD6999E1-582B-41E0-8576-7CBE4F7D42B1}">
      <dgm:prSet/>
      <dgm:spPr/>
      <dgm:t>
        <a:bodyPr/>
        <a:lstStyle/>
        <a:p>
          <a:endParaRPr lang="ru-RU"/>
        </a:p>
      </dgm:t>
    </dgm:pt>
    <dgm:pt modelId="{210F3B4D-8433-416D-80EC-F1FE064D43D8}" type="pres">
      <dgm:prSet presAssocID="{4AAE8EE7-A984-4E53-8A63-B3E3CF5E958A}" presName="Name0" presStyleCnt="0">
        <dgm:presLayoutVars>
          <dgm:dir/>
          <dgm:resizeHandles/>
        </dgm:presLayoutVars>
      </dgm:prSet>
      <dgm:spPr/>
    </dgm:pt>
    <dgm:pt modelId="{15439287-713C-49A4-85DB-3B8F77CE587E}" type="pres">
      <dgm:prSet presAssocID="{3F055BEC-2C1D-42AF-B53F-F6E8E1EB453A}" presName="compNode" presStyleCnt="0"/>
      <dgm:spPr/>
    </dgm:pt>
    <dgm:pt modelId="{2EE36D72-FB98-49EA-960E-C892309EA721}" type="pres">
      <dgm:prSet presAssocID="{3F055BEC-2C1D-42AF-B53F-F6E8E1EB453A}" presName="dummyConnPt" presStyleCnt="0"/>
      <dgm:spPr/>
    </dgm:pt>
    <dgm:pt modelId="{BB67F357-08AD-46C4-811A-C863ACEC602C}" type="pres">
      <dgm:prSet presAssocID="{3F055BEC-2C1D-42AF-B53F-F6E8E1EB453A}" presName="node" presStyleLbl="node1" presStyleIdx="0" presStyleCnt="5" custScaleX="217203">
        <dgm:presLayoutVars>
          <dgm:bulletEnabled val="1"/>
        </dgm:presLayoutVars>
      </dgm:prSet>
      <dgm:spPr/>
    </dgm:pt>
    <dgm:pt modelId="{09B799BC-92A9-4981-83E3-08EB1B61E1E9}" type="pres">
      <dgm:prSet presAssocID="{EBDB1523-8C2E-4FC1-8BFB-DC164F40F243}" presName="sibTrans" presStyleLbl="bgSibTrans2D1" presStyleIdx="0" presStyleCnt="4"/>
      <dgm:spPr/>
    </dgm:pt>
    <dgm:pt modelId="{04B38340-F1F9-4150-9F5F-3250CCE0CFFB}" type="pres">
      <dgm:prSet presAssocID="{EC689071-243D-4E2D-9DF5-0C78DBB3933A}" presName="compNode" presStyleCnt="0"/>
      <dgm:spPr/>
    </dgm:pt>
    <dgm:pt modelId="{1C64F08C-8580-42BA-BF75-0A8D7B3AD43F}" type="pres">
      <dgm:prSet presAssocID="{EC689071-243D-4E2D-9DF5-0C78DBB3933A}" presName="dummyConnPt" presStyleCnt="0"/>
      <dgm:spPr/>
    </dgm:pt>
    <dgm:pt modelId="{E5E13DCF-3315-41ED-A6E1-FE8FB4676538}" type="pres">
      <dgm:prSet presAssocID="{EC689071-243D-4E2D-9DF5-0C78DBB3933A}" presName="node" presStyleLbl="node1" presStyleIdx="1" presStyleCnt="5" custScaleX="217203">
        <dgm:presLayoutVars>
          <dgm:bulletEnabled val="1"/>
        </dgm:presLayoutVars>
      </dgm:prSet>
      <dgm:spPr/>
    </dgm:pt>
    <dgm:pt modelId="{3869EF31-976D-459E-AC4B-73B37E6FBDDA}" type="pres">
      <dgm:prSet presAssocID="{301AF22F-79D7-4BE2-BB90-8FDDD6886CD0}" presName="sibTrans" presStyleLbl="bgSibTrans2D1" presStyleIdx="1" presStyleCnt="4"/>
      <dgm:spPr/>
    </dgm:pt>
    <dgm:pt modelId="{4C961B0C-D9CD-4415-99DB-E852376BC693}" type="pres">
      <dgm:prSet presAssocID="{C5C6766E-BDA6-4F94-AFE5-0F3BD92F1722}" presName="compNode" presStyleCnt="0"/>
      <dgm:spPr/>
    </dgm:pt>
    <dgm:pt modelId="{85AB4B57-A558-4A6F-9426-DBCB7DF6BE19}" type="pres">
      <dgm:prSet presAssocID="{C5C6766E-BDA6-4F94-AFE5-0F3BD92F1722}" presName="dummyConnPt" presStyleCnt="0"/>
      <dgm:spPr/>
    </dgm:pt>
    <dgm:pt modelId="{27D4BBC9-66B0-4546-8C2C-27DCA5F33636}" type="pres">
      <dgm:prSet presAssocID="{C5C6766E-BDA6-4F94-AFE5-0F3BD92F1722}" presName="node" presStyleLbl="node1" presStyleIdx="2" presStyleCnt="5" custScaleX="217203">
        <dgm:presLayoutVars>
          <dgm:bulletEnabled val="1"/>
        </dgm:presLayoutVars>
      </dgm:prSet>
      <dgm:spPr/>
    </dgm:pt>
    <dgm:pt modelId="{3F38F975-D45D-4ECA-98E5-221ADEF254E4}" type="pres">
      <dgm:prSet presAssocID="{E6C430D4-C7B3-435C-86C4-809D324B17DE}" presName="sibTrans" presStyleLbl="bgSibTrans2D1" presStyleIdx="2" presStyleCnt="4" custAng="282147" custLinFactY="55944" custLinFactNeighborY="100000"/>
      <dgm:spPr/>
    </dgm:pt>
    <dgm:pt modelId="{83A27A3E-DF73-4A9C-90AF-5BA62DAAFC86}" type="pres">
      <dgm:prSet presAssocID="{1E9EF733-E52B-44A6-A581-FAE4103C583B}" presName="compNode" presStyleCnt="0"/>
      <dgm:spPr/>
    </dgm:pt>
    <dgm:pt modelId="{00E4796D-5741-4235-AABF-E515E9F5A844}" type="pres">
      <dgm:prSet presAssocID="{1E9EF733-E52B-44A6-A581-FAE4103C583B}" presName="dummyConnPt" presStyleCnt="0"/>
      <dgm:spPr/>
    </dgm:pt>
    <dgm:pt modelId="{BBAD22BF-7790-4EBD-A310-269BC43C7D50}" type="pres">
      <dgm:prSet presAssocID="{1E9EF733-E52B-44A6-A581-FAE4103C583B}" presName="node" presStyleLbl="node1" presStyleIdx="3" presStyleCnt="5" custScaleX="217203" custLinFactNeighborY="-34180">
        <dgm:presLayoutVars>
          <dgm:bulletEnabled val="1"/>
        </dgm:presLayoutVars>
      </dgm:prSet>
      <dgm:spPr/>
    </dgm:pt>
    <dgm:pt modelId="{3F2CEC05-279D-4C3A-8891-7016A4F52C48}" type="pres">
      <dgm:prSet presAssocID="{782BF021-0625-4D7B-AA0A-64F7D904F8CE}" presName="sibTrans" presStyleLbl="bgSibTrans2D1" presStyleIdx="3" presStyleCnt="4"/>
      <dgm:spPr/>
    </dgm:pt>
    <dgm:pt modelId="{4A87C075-9A6C-4EFB-B38B-FF0721E31129}" type="pres">
      <dgm:prSet presAssocID="{8746A771-BE10-4BD1-9C78-CC7C3BA99EE9}" presName="compNode" presStyleCnt="0"/>
      <dgm:spPr/>
    </dgm:pt>
    <dgm:pt modelId="{63CC1294-27F9-4B37-83FA-550C0B3966D5}" type="pres">
      <dgm:prSet presAssocID="{8746A771-BE10-4BD1-9C78-CC7C3BA99EE9}" presName="dummyConnPt" presStyleCnt="0"/>
      <dgm:spPr/>
    </dgm:pt>
    <dgm:pt modelId="{2C3C16F1-5E21-46CA-AF11-AEC849EFA137}" type="pres">
      <dgm:prSet presAssocID="{8746A771-BE10-4BD1-9C78-CC7C3BA99EE9}" presName="node" presStyleLbl="node1" presStyleIdx="4" presStyleCnt="5" custScaleX="217203" custLinFactNeighborY="-49709">
        <dgm:presLayoutVars>
          <dgm:bulletEnabled val="1"/>
        </dgm:presLayoutVars>
      </dgm:prSet>
      <dgm:spPr/>
    </dgm:pt>
  </dgm:ptLst>
  <dgm:cxnLst>
    <dgm:cxn modelId="{83670B00-F775-4AC5-8986-4ED7F9D3AD7F}" srcId="{4AAE8EE7-A984-4E53-8A63-B3E3CF5E958A}" destId="{EC689071-243D-4E2D-9DF5-0C78DBB3933A}" srcOrd="1" destOrd="0" parTransId="{E0561C9C-1643-4661-9359-E9401703BEBA}" sibTransId="{301AF22F-79D7-4BE2-BB90-8FDDD6886CD0}"/>
    <dgm:cxn modelId="{2D09B104-1618-4545-AAD7-DFA46F1A736F}" srcId="{4AAE8EE7-A984-4E53-8A63-B3E3CF5E958A}" destId="{3F055BEC-2C1D-42AF-B53F-F6E8E1EB453A}" srcOrd="0" destOrd="0" parTransId="{3F08383D-7055-4101-A6E9-E25486AD45B8}" sibTransId="{EBDB1523-8C2E-4FC1-8BFB-DC164F40F243}"/>
    <dgm:cxn modelId="{A6E5CF07-7AD7-48DD-8321-92BC26580FFB}" type="presOf" srcId="{782BF021-0625-4D7B-AA0A-64F7D904F8CE}" destId="{3F2CEC05-279D-4C3A-8891-7016A4F52C48}" srcOrd="0" destOrd="0" presId="urn:microsoft.com/office/officeart/2005/8/layout/bProcess4"/>
    <dgm:cxn modelId="{03A6981D-226A-4C7A-A399-6E9EBF3B6842}" type="presOf" srcId="{301AF22F-79D7-4BE2-BB90-8FDDD6886CD0}" destId="{3869EF31-976D-459E-AC4B-73B37E6FBDDA}" srcOrd="0" destOrd="0" presId="urn:microsoft.com/office/officeart/2005/8/layout/bProcess4"/>
    <dgm:cxn modelId="{8E4B1731-DCAA-456E-B231-BE1A544BFE78}" type="presOf" srcId="{1E9EF733-E52B-44A6-A581-FAE4103C583B}" destId="{BBAD22BF-7790-4EBD-A310-269BC43C7D50}" srcOrd="0" destOrd="0" presId="urn:microsoft.com/office/officeart/2005/8/layout/bProcess4"/>
    <dgm:cxn modelId="{FAE1F534-5FB9-4AAE-9C7E-04D3F9D603FC}" type="presOf" srcId="{EC689071-243D-4E2D-9DF5-0C78DBB3933A}" destId="{E5E13DCF-3315-41ED-A6E1-FE8FB4676538}" srcOrd="0" destOrd="0" presId="urn:microsoft.com/office/officeart/2005/8/layout/bProcess4"/>
    <dgm:cxn modelId="{ED4E6D67-3F8F-4BDE-A9C7-CDAB95B1984C}" type="presOf" srcId="{3F055BEC-2C1D-42AF-B53F-F6E8E1EB453A}" destId="{BB67F357-08AD-46C4-811A-C863ACEC602C}" srcOrd="0" destOrd="0" presId="urn:microsoft.com/office/officeart/2005/8/layout/bProcess4"/>
    <dgm:cxn modelId="{75B2E968-107D-42EE-A36E-49608505C69F}" type="presOf" srcId="{E6C430D4-C7B3-435C-86C4-809D324B17DE}" destId="{3F38F975-D45D-4ECA-98E5-221ADEF254E4}" srcOrd="0" destOrd="0" presId="urn:microsoft.com/office/officeart/2005/8/layout/bProcess4"/>
    <dgm:cxn modelId="{449C3189-2E82-44D9-968D-10A25B796B18}" type="presOf" srcId="{C5C6766E-BDA6-4F94-AFE5-0F3BD92F1722}" destId="{27D4BBC9-66B0-4546-8C2C-27DCA5F33636}" srcOrd="0" destOrd="0" presId="urn:microsoft.com/office/officeart/2005/8/layout/bProcess4"/>
    <dgm:cxn modelId="{74FD20B9-C809-44F8-9E46-DB698ADA9B44}" srcId="{4AAE8EE7-A984-4E53-8A63-B3E3CF5E958A}" destId="{C5C6766E-BDA6-4F94-AFE5-0F3BD92F1722}" srcOrd="2" destOrd="0" parTransId="{FA1794D6-7965-4919-AA19-8842C9A40E84}" sibTransId="{E6C430D4-C7B3-435C-86C4-809D324B17DE}"/>
    <dgm:cxn modelId="{81F019BF-4BBB-4C62-93AF-2AF0722C1ABD}" type="presOf" srcId="{8746A771-BE10-4BD1-9C78-CC7C3BA99EE9}" destId="{2C3C16F1-5E21-46CA-AF11-AEC849EFA137}" srcOrd="0" destOrd="0" presId="urn:microsoft.com/office/officeart/2005/8/layout/bProcess4"/>
    <dgm:cxn modelId="{3AB8E3CF-5CF8-4D27-B1E6-167E4FCEC85B}" type="presOf" srcId="{4AAE8EE7-A984-4E53-8A63-B3E3CF5E958A}" destId="{210F3B4D-8433-416D-80EC-F1FE064D43D8}" srcOrd="0" destOrd="0" presId="urn:microsoft.com/office/officeart/2005/8/layout/bProcess4"/>
    <dgm:cxn modelId="{7CE7D0D2-2A54-4A28-B943-FFA8DF7FDC79}" type="presOf" srcId="{EBDB1523-8C2E-4FC1-8BFB-DC164F40F243}" destId="{09B799BC-92A9-4981-83E3-08EB1B61E1E9}" srcOrd="0" destOrd="0" presId="urn:microsoft.com/office/officeart/2005/8/layout/bProcess4"/>
    <dgm:cxn modelId="{D8150BDE-E3A3-43FF-8FB4-55BEDD7D0D3B}" srcId="{4AAE8EE7-A984-4E53-8A63-B3E3CF5E958A}" destId="{1E9EF733-E52B-44A6-A581-FAE4103C583B}" srcOrd="3" destOrd="0" parTransId="{842F92BF-2534-4C3C-9A84-0EF76F73E331}" sibTransId="{782BF021-0625-4D7B-AA0A-64F7D904F8CE}"/>
    <dgm:cxn modelId="{BD6999E1-582B-41E0-8576-7CBE4F7D42B1}" srcId="{4AAE8EE7-A984-4E53-8A63-B3E3CF5E958A}" destId="{8746A771-BE10-4BD1-9C78-CC7C3BA99EE9}" srcOrd="4" destOrd="0" parTransId="{5A893D43-47EC-4F38-AFE3-C972C031DD4E}" sibTransId="{EFF930BE-6B88-44AC-81A4-2403204FAEC5}"/>
    <dgm:cxn modelId="{83B22AC4-C1E2-4249-9C0E-5B445957D2AB}" type="presParOf" srcId="{210F3B4D-8433-416D-80EC-F1FE064D43D8}" destId="{15439287-713C-49A4-85DB-3B8F77CE587E}" srcOrd="0" destOrd="0" presId="urn:microsoft.com/office/officeart/2005/8/layout/bProcess4"/>
    <dgm:cxn modelId="{5D6F0C4B-3798-4598-A437-C4C8D0563931}" type="presParOf" srcId="{15439287-713C-49A4-85DB-3B8F77CE587E}" destId="{2EE36D72-FB98-49EA-960E-C892309EA721}" srcOrd="0" destOrd="0" presId="urn:microsoft.com/office/officeart/2005/8/layout/bProcess4"/>
    <dgm:cxn modelId="{DA2F3E98-AE81-42BD-9378-351EC359CE8C}" type="presParOf" srcId="{15439287-713C-49A4-85DB-3B8F77CE587E}" destId="{BB67F357-08AD-46C4-811A-C863ACEC602C}" srcOrd="1" destOrd="0" presId="urn:microsoft.com/office/officeart/2005/8/layout/bProcess4"/>
    <dgm:cxn modelId="{4237380A-1937-46CC-9AE3-22B56CD4839F}" type="presParOf" srcId="{210F3B4D-8433-416D-80EC-F1FE064D43D8}" destId="{09B799BC-92A9-4981-83E3-08EB1B61E1E9}" srcOrd="1" destOrd="0" presId="urn:microsoft.com/office/officeart/2005/8/layout/bProcess4"/>
    <dgm:cxn modelId="{5C7E648B-9199-4B59-9E38-B02B1058E151}" type="presParOf" srcId="{210F3B4D-8433-416D-80EC-F1FE064D43D8}" destId="{04B38340-F1F9-4150-9F5F-3250CCE0CFFB}" srcOrd="2" destOrd="0" presId="urn:microsoft.com/office/officeart/2005/8/layout/bProcess4"/>
    <dgm:cxn modelId="{C910896D-06E9-461C-8A77-AF9283C277B6}" type="presParOf" srcId="{04B38340-F1F9-4150-9F5F-3250CCE0CFFB}" destId="{1C64F08C-8580-42BA-BF75-0A8D7B3AD43F}" srcOrd="0" destOrd="0" presId="urn:microsoft.com/office/officeart/2005/8/layout/bProcess4"/>
    <dgm:cxn modelId="{646E1D36-599C-4C88-9318-84573A1D573D}" type="presParOf" srcId="{04B38340-F1F9-4150-9F5F-3250CCE0CFFB}" destId="{E5E13DCF-3315-41ED-A6E1-FE8FB4676538}" srcOrd="1" destOrd="0" presId="urn:microsoft.com/office/officeart/2005/8/layout/bProcess4"/>
    <dgm:cxn modelId="{46105F87-FBB6-4BFF-B7B8-63F78FAF8D70}" type="presParOf" srcId="{210F3B4D-8433-416D-80EC-F1FE064D43D8}" destId="{3869EF31-976D-459E-AC4B-73B37E6FBDDA}" srcOrd="3" destOrd="0" presId="urn:microsoft.com/office/officeart/2005/8/layout/bProcess4"/>
    <dgm:cxn modelId="{07633C6A-8BB0-410D-ABCC-55D7F8C51228}" type="presParOf" srcId="{210F3B4D-8433-416D-80EC-F1FE064D43D8}" destId="{4C961B0C-D9CD-4415-99DB-E852376BC693}" srcOrd="4" destOrd="0" presId="urn:microsoft.com/office/officeart/2005/8/layout/bProcess4"/>
    <dgm:cxn modelId="{8A9618FD-2ABF-49D3-96AB-3269E8F9CE90}" type="presParOf" srcId="{4C961B0C-D9CD-4415-99DB-E852376BC693}" destId="{85AB4B57-A558-4A6F-9426-DBCB7DF6BE19}" srcOrd="0" destOrd="0" presId="urn:microsoft.com/office/officeart/2005/8/layout/bProcess4"/>
    <dgm:cxn modelId="{BB7A0252-79D4-4B71-B2F5-72ECB8A81E17}" type="presParOf" srcId="{4C961B0C-D9CD-4415-99DB-E852376BC693}" destId="{27D4BBC9-66B0-4546-8C2C-27DCA5F33636}" srcOrd="1" destOrd="0" presId="urn:microsoft.com/office/officeart/2005/8/layout/bProcess4"/>
    <dgm:cxn modelId="{662C438E-0B67-42F3-BFC1-BC5B2F242135}" type="presParOf" srcId="{210F3B4D-8433-416D-80EC-F1FE064D43D8}" destId="{3F38F975-D45D-4ECA-98E5-221ADEF254E4}" srcOrd="5" destOrd="0" presId="urn:microsoft.com/office/officeart/2005/8/layout/bProcess4"/>
    <dgm:cxn modelId="{AB91745A-ECC1-4F44-A2F1-DBFF1734A609}" type="presParOf" srcId="{210F3B4D-8433-416D-80EC-F1FE064D43D8}" destId="{83A27A3E-DF73-4A9C-90AF-5BA62DAAFC86}" srcOrd="6" destOrd="0" presId="urn:microsoft.com/office/officeart/2005/8/layout/bProcess4"/>
    <dgm:cxn modelId="{45C7E3E5-73C9-4E2B-B436-783AC20D1E08}" type="presParOf" srcId="{83A27A3E-DF73-4A9C-90AF-5BA62DAAFC86}" destId="{00E4796D-5741-4235-AABF-E515E9F5A844}" srcOrd="0" destOrd="0" presId="urn:microsoft.com/office/officeart/2005/8/layout/bProcess4"/>
    <dgm:cxn modelId="{BFBBF118-F66C-4FCC-87D4-42AED4838FF8}" type="presParOf" srcId="{83A27A3E-DF73-4A9C-90AF-5BA62DAAFC86}" destId="{BBAD22BF-7790-4EBD-A310-269BC43C7D50}" srcOrd="1" destOrd="0" presId="urn:microsoft.com/office/officeart/2005/8/layout/bProcess4"/>
    <dgm:cxn modelId="{EE450ED9-6CE1-4614-BC28-0D9E84A1F2D9}" type="presParOf" srcId="{210F3B4D-8433-416D-80EC-F1FE064D43D8}" destId="{3F2CEC05-279D-4C3A-8891-7016A4F52C48}" srcOrd="7" destOrd="0" presId="urn:microsoft.com/office/officeart/2005/8/layout/bProcess4"/>
    <dgm:cxn modelId="{1ED0DF65-CF10-4D57-9225-CB07FBD12115}" type="presParOf" srcId="{210F3B4D-8433-416D-80EC-F1FE064D43D8}" destId="{4A87C075-9A6C-4EFB-B38B-FF0721E31129}" srcOrd="8" destOrd="0" presId="urn:microsoft.com/office/officeart/2005/8/layout/bProcess4"/>
    <dgm:cxn modelId="{81C3D7F6-2E73-4CD8-9D80-731622F8FEBC}" type="presParOf" srcId="{4A87C075-9A6C-4EFB-B38B-FF0721E31129}" destId="{63CC1294-27F9-4B37-83FA-550C0B3966D5}" srcOrd="0" destOrd="0" presId="urn:microsoft.com/office/officeart/2005/8/layout/bProcess4"/>
    <dgm:cxn modelId="{71EDFCCB-F593-4BB4-848A-0C0372CCE2D5}" type="presParOf" srcId="{4A87C075-9A6C-4EFB-B38B-FF0721E31129}" destId="{2C3C16F1-5E21-46CA-AF11-AEC849EFA13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A85E29-2F90-4A81-AA02-AC5346D4FF8A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5D0198-906F-4C77-97A9-CE725F7C793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Эффективность применения микроводорослей обусловлена:</a:t>
          </a:r>
          <a:endParaRPr lang="ru-RU" dirty="0"/>
        </a:p>
      </dgm:t>
    </dgm:pt>
    <dgm:pt modelId="{331B7334-3053-4AB6-A660-06CEA0433444}" type="parTrans" cxnId="{9C154BCD-2C9B-4411-91AC-74AC289B37E2}">
      <dgm:prSet/>
      <dgm:spPr/>
      <dgm:t>
        <a:bodyPr/>
        <a:lstStyle/>
        <a:p>
          <a:endParaRPr lang="ru-RU"/>
        </a:p>
      </dgm:t>
    </dgm:pt>
    <dgm:pt modelId="{B904F9F0-C4D1-407D-811C-2F8C19FD3115}" type="sibTrans" cxnId="{9C154BCD-2C9B-4411-91AC-74AC289B37E2}">
      <dgm:prSet/>
      <dgm:spPr/>
      <dgm:t>
        <a:bodyPr/>
        <a:lstStyle/>
        <a:p>
          <a:endParaRPr lang="ru-RU"/>
        </a:p>
      </dgm:t>
    </dgm:pt>
    <dgm:pt modelId="{CCA3D7A8-99B5-481E-835F-48EA7B159101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высокой скоростью роста культур</a:t>
          </a:r>
          <a:endParaRPr lang="ru-RU" sz="2000" dirty="0"/>
        </a:p>
      </dgm:t>
    </dgm:pt>
    <dgm:pt modelId="{7704026F-4231-4103-A4EA-B2617F785F79}" type="parTrans" cxnId="{D3965C73-9D4E-42A7-9E2C-F3A63B5CE670}">
      <dgm:prSet/>
      <dgm:spPr/>
      <dgm:t>
        <a:bodyPr/>
        <a:lstStyle/>
        <a:p>
          <a:endParaRPr lang="ru-RU"/>
        </a:p>
      </dgm:t>
    </dgm:pt>
    <dgm:pt modelId="{DB955789-8DA3-48C1-96FE-9E9F0967C03B}" type="sibTrans" cxnId="{D3965C73-9D4E-42A7-9E2C-F3A63B5CE670}">
      <dgm:prSet/>
      <dgm:spPr/>
      <dgm:t>
        <a:bodyPr/>
        <a:lstStyle/>
        <a:p>
          <a:endParaRPr lang="ru-RU"/>
        </a:p>
      </dgm:t>
    </dgm:pt>
    <dgm:pt modelId="{495A8066-406F-46B1-94C5-693B04B1EF37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круглогодичностью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производства</a:t>
          </a:r>
          <a:endParaRPr lang="ru-RU" sz="2000" dirty="0"/>
        </a:p>
      </dgm:t>
    </dgm:pt>
    <dgm:pt modelId="{CD3AE2B0-95F8-4A2C-AE35-2CF505DAD2A4}" type="parTrans" cxnId="{97226AC9-505E-4FB2-B5A2-71C6DBD8B790}">
      <dgm:prSet/>
      <dgm:spPr/>
      <dgm:t>
        <a:bodyPr/>
        <a:lstStyle/>
        <a:p>
          <a:endParaRPr lang="ru-RU"/>
        </a:p>
      </dgm:t>
    </dgm:pt>
    <dgm:pt modelId="{DB65C605-95FD-468C-BF24-3590B42D4E33}" type="sibTrans" cxnId="{97226AC9-505E-4FB2-B5A2-71C6DBD8B790}">
      <dgm:prSet/>
      <dgm:spPr/>
      <dgm:t>
        <a:bodyPr/>
        <a:lstStyle/>
        <a:p>
          <a:endParaRPr lang="ru-RU"/>
        </a:p>
      </dgm:t>
    </dgm:pt>
    <dgm:pt modelId="{F7A537DD-DE48-4745-9AAE-59F45AED52CA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способностью к накоплению большого количества липидов (до 80%)</a:t>
          </a:r>
          <a:endParaRPr lang="ru-RU" sz="2000" dirty="0"/>
        </a:p>
      </dgm:t>
    </dgm:pt>
    <dgm:pt modelId="{C5518E88-03F8-42D2-8DB8-E3A901DC7C11}" type="parTrans" cxnId="{FD6DB980-378A-4EBB-A31E-2C09554D0387}">
      <dgm:prSet/>
      <dgm:spPr/>
      <dgm:t>
        <a:bodyPr/>
        <a:lstStyle/>
        <a:p>
          <a:endParaRPr lang="ru-RU"/>
        </a:p>
      </dgm:t>
    </dgm:pt>
    <dgm:pt modelId="{DC1AE7A6-085D-4A8A-93A0-B7440001286D}" type="sibTrans" cxnId="{FD6DB980-378A-4EBB-A31E-2C09554D0387}">
      <dgm:prSet/>
      <dgm:spPr/>
      <dgm:t>
        <a:bodyPr/>
        <a:lstStyle/>
        <a:p>
          <a:endParaRPr lang="ru-RU"/>
        </a:p>
      </dgm:t>
    </dgm:pt>
    <dgm:pt modelId="{C871316F-2762-45B1-B93C-455AF63C0A9D}" type="pres">
      <dgm:prSet presAssocID="{77A85E29-2F90-4A81-AA02-AC5346D4FF8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C585CA-E39D-485C-8017-9C908D476184}" type="pres">
      <dgm:prSet presAssocID="{CA5D0198-906F-4C77-97A9-CE725F7C7935}" presName="root" presStyleCnt="0"/>
      <dgm:spPr/>
    </dgm:pt>
    <dgm:pt modelId="{27122D80-8323-4A00-8A8D-284EC436090B}" type="pres">
      <dgm:prSet presAssocID="{CA5D0198-906F-4C77-97A9-CE725F7C7935}" presName="rootComposite" presStyleCnt="0"/>
      <dgm:spPr/>
    </dgm:pt>
    <dgm:pt modelId="{44C9ADDE-4C12-408C-BB8F-F8EDCD2B1E15}" type="pres">
      <dgm:prSet presAssocID="{CA5D0198-906F-4C77-97A9-CE725F7C7935}" presName="rootText" presStyleLbl="node1" presStyleIdx="0" presStyleCnt="1" custScaleX="274365" custScaleY="84823"/>
      <dgm:spPr/>
    </dgm:pt>
    <dgm:pt modelId="{8759ACBB-6F18-448B-B547-D49BEFEF169A}" type="pres">
      <dgm:prSet presAssocID="{CA5D0198-906F-4C77-97A9-CE725F7C7935}" presName="rootConnector" presStyleLbl="node1" presStyleIdx="0" presStyleCnt="1"/>
      <dgm:spPr/>
    </dgm:pt>
    <dgm:pt modelId="{E0F696E1-908E-4076-B398-05AD381F1DD8}" type="pres">
      <dgm:prSet presAssocID="{CA5D0198-906F-4C77-97A9-CE725F7C7935}" presName="childShape" presStyleCnt="0"/>
      <dgm:spPr/>
    </dgm:pt>
    <dgm:pt modelId="{0AAFCB7D-90D4-4706-8B49-7BFB1AFC83A5}" type="pres">
      <dgm:prSet presAssocID="{7704026F-4231-4103-A4EA-B2617F785F79}" presName="Name13" presStyleLbl="parChTrans1D2" presStyleIdx="0" presStyleCnt="3"/>
      <dgm:spPr/>
    </dgm:pt>
    <dgm:pt modelId="{0E8BBEE6-577B-4467-B94A-81B88FDDBBAF}" type="pres">
      <dgm:prSet presAssocID="{CCA3D7A8-99B5-481E-835F-48EA7B159101}" presName="childText" presStyleLbl="bgAcc1" presStyleIdx="0" presStyleCnt="3" custScaleX="259052">
        <dgm:presLayoutVars>
          <dgm:bulletEnabled val="1"/>
        </dgm:presLayoutVars>
      </dgm:prSet>
      <dgm:spPr/>
    </dgm:pt>
    <dgm:pt modelId="{2C36BFB4-39D0-4AF8-91F5-B4413782D624}" type="pres">
      <dgm:prSet presAssocID="{CD3AE2B0-95F8-4A2C-AE35-2CF505DAD2A4}" presName="Name13" presStyleLbl="parChTrans1D2" presStyleIdx="1" presStyleCnt="3"/>
      <dgm:spPr/>
    </dgm:pt>
    <dgm:pt modelId="{3E761619-5378-4456-93BF-1763DA00C7C7}" type="pres">
      <dgm:prSet presAssocID="{495A8066-406F-46B1-94C5-693B04B1EF37}" presName="childText" presStyleLbl="bgAcc1" presStyleIdx="1" presStyleCnt="3" custScaleX="259052">
        <dgm:presLayoutVars>
          <dgm:bulletEnabled val="1"/>
        </dgm:presLayoutVars>
      </dgm:prSet>
      <dgm:spPr/>
    </dgm:pt>
    <dgm:pt modelId="{63DFC331-9BAD-4FF5-8F49-C2A52A222A7F}" type="pres">
      <dgm:prSet presAssocID="{C5518E88-03F8-42D2-8DB8-E3A901DC7C11}" presName="Name13" presStyleLbl="parChTrans1D2" presStyleIdx="2" presStyleCnt="3"/>
      <dgm:spPr/>
    </dgm:pt>
    <dgm:pt modelId="{94E8E5A2-8156-49B2-B363-E603853E9B89}" type="pres">
      <dgm:prSet presAssocID="{F7A537DD-DE48-4745-9AAE-59F45AED52CA}" presName="childText" presStyleLbl="bgAcc1" presStyleIdx="2" presStyleCnt="3" custScaleX="259052">
        <dgm:presLayoutVars>
          <dgm:bulletEnabled val="1"/>
        </dgm:presLayoutVars>
      </dgm:prSet>
      <dgm:spPr/>
    </dgm:pt>
  </dgm:ptLst>
  <dgm:cxnLst>
    <dgm:cxn modelId="{65380333-810D-42CB-9806-27C8C08F8BAA}" type="presOf" srcId="{CCA3D7A8-99B5-481E-835F-48EA7B159101}" destId="{0E8BBEE6-577B-4467-B94A-81B88FDDBBAF}" srcOrd="0" destOrd="0" presId="urn:microsoft.com/office/officeart/2005/8/layout/hierarchy3"/>
    <dgm:cxn modelId="{A61B7534-AC72-487F-8E01-D2D398896B6F}" type="presOf" srcId="{77A85E29-2F90-4A81-AA02-AC5346D4FF8A}" destId="{C871316F-2762-45B1-B93C-455AF63C0A9D}" srcOrd="0" destOrd="0" presId="urn:microsoft.com/office/officeart/2005/8/layout/hierarchy3"/>
    <dgm:cxn modelId="{E17AF964-129B-45D1-995A-98191B0A7357}" type="presOf" srcId="{CD3AE2B0-95F8-4A2C-AE35-2CF505DAD2A4}" destId="{2C36BFB4-39D0-4AF8-91F5-B4413782D624}" srcOrd="0" destOrd="0" presId="urn:microsoft.com/office/officeart/2005/8/layout/hierarchy3"/>
    <dgm:cxn modelId="{D3965C73-9D4E-42A7-9E2C-F3A63B5CE670}" srcId="{CA5D0198-906F-4C77-97A9-CE725F7C7935}" destId="{CCA3D7A8-99B5-481E-835F-48EA7B159101}" srcOrd="0" destOrd="0" parTransId="{7704026F-4231-4103-A4EA-B2617F785F79}" sibTransId="{DB955789-8DA3-48C1-96FE-9E9F0967C03B}"/>
    <dgm:cxn modelId="{FD6DB980-378A-4EBB-A31E-2C09554D0387}" srcId="{CA5D0198-906F-4C77-97A9-CE725F7C7935}" destId="{F7A537DD-DE48-4745-9AAE-59F45AED52CA}" srcOrd="2" destOrd="0" parTransId="{C5518E88-03F8-42D2-8DB8-E3A901DC7C11}" sibTransId="{DC1AE7A6-085D-4A8A-93A0-B7440001286D}"/>
    <dgm:cxn modelId="{91DA3B85-4B72-4FE6-AA8C-E1C1DC4BA930}" type="presOf" srcId="{C5518E88-03F8-42D2-8DB8-E3A901DC7C11}" destId="{63DFC331-9BAD-4FF5-8F49-C2A52A222A7F}" srcOrd="0" destOrd="0" presId="urn:microsoft.com/office/officeart/2005/8/layout/hierarchy3"/>
    <dgm:cxn modelId="{F97ABA85-1866-46C0-B6E4-F4B0A64059C4}" type="presOf" srcId="{F7A537DD-DE48-4745-9AAE-59F45AED52CA}" destId="{94E8E5A2-8156-49B2-B363-E603853E9B89}" srcOrd="0" destOrd="0" presId="urn:microsoft.com/office/officeart/2005/8/layout/hierarchy3"/>
    <dgm:cxn modelId="{E098DAAB-6617-4603-A139-7505EE701CA5}" type="presOf" srcId="{495A8066-406F-46B1-94C5-693B04B1EF37}" destId="{3E761619-5378-4456-93BF-1763DA00C7C7}" srcOrd="0" destOrd="0" presId="urn:microsoft.com/office/officeart/2005/8/layout/hierarchy3"/>
    <dgm:cxn modelId="{97226AC9-505E-4FB2-B5A2-71C6DBD8B790}" srcId="{CA5D0198-906F-4C77-97A9-CE725F7C7935}" destId="{495A8066-406F-46B1-94C5-693B04B1EF37}" srcOrd="1" destOrd="0" parTransId="{CD3AE2B0-95F8-4A2C-AE35-2CF505DAD2A4}" sibTransId="{DB65C605-95FD-468C-BF24-3590B42D4E33}"/>
    <dgm:cxn modelId="{E87090CC-A66A-44DC-83F3-0EF41A85D60E}" type="presOf" srcId="{CA5D0198-906F-4C77-97A9-CE725F7C7935}" destId="{8759ACBB-6F18-448B-B547-D49BEFEF169A}" srcOrd="1" destOrd="0" presId="urn:microsoft.com/office/officeart/2005/8/layout/hierarchy3"/>
    <dgm:cxn modelId="{9C154BCD-2C9B-4411-91AC-74AC289B37E2}" srcId="{77A85E29-2F90-4A81-AA02-AC5346D4FF8A}" destId="{CA5D0198-906F-4C77-97A9-CE725F7C7935}" srcOrd="0" destOrd="0" parTransId="{331B7334-3053-4AB6-A660-06CEA0433444}" sibTransId="{B904F9F0-C4D1-407D-811C-2F8C19FD3115}"/>
    <dgm:cxn modelId="{2E3CEDE0-EE72-481A-A410-38EC66F5EE46}" type="presOf" srcId="{7704026F-4231-4103-A4EA-B2617F785F79}" destId="{0AAFCB7D-90D4-4706-8B49-7BFB1AFC83A5}" srcOrd="0" destOrd="0" presId="urn:microsoft.com/office/officeart/2005/8/layout/hierarchy3"/>
    <dgm:cxn modelId="{300700FF-71A0-446E-970A-E875791F5C5D}" type="presOf" srcId="{CA5D0198-906F-4C77-97A9-CE725F7C7935}" destId="{44C9ADDE-4C12-408C-BB8F-F8EDCD2B1E15}" srcOrd="0" destOrd="0" presId="urn:microsoft.com/office/officeart/2005/8/layout/hierarchy3"/>
    <dgm:cxn modelId="{125BAF2A-F41F-4F15-812F-6A2CB80D5539}" type="presParOf" srcId="{C871316F-2762-45B1-B93C-455AF63C0A9D}" destId="{CCC585CA-E39D-485C-8017-9C908D476184}" srcOrd="0" destOrd="0" presId="urn:microsoft.com/office/officeart/2005/8/layout/hierarchy3"/>
    <dgm:cxn modelId="{3AC2D300-AC2D-4836-AF28-C54A0D13426F}" type="presParOf" srcId="{CCC585CA-E39D-485C-8017-9C908D476184}" destId="{27122D80-8323-4A00-8A8D-284EC436090B}" srcOrd="0" destOrd="0" presId="urn:microsoft.com/office/officeart/2005/8/layout/hierarchy3"/>
    <dgm:cxn modelId="{68F40044-3494-47E7-8B6B-6300B4E813ED}" type="presParOf" srcId="{27122D80-8323-4A00-8A8D-284EC436090B}" destId="{44C9ADDE-4C12-408C-BB8F-F8EDCD2B1E15}" srcOrd="0" destOrd="0" presId="urn:microsoft.com/office/officeart/2005/8/layout/hierarchy3"/>
    <dgm:cxn modelId="{21474CE6-CE02-4998-8FD4-FD4D7D565281}" type="presParOf" srcId="{27122D80-8323-4A00-8A8D-284EC436090B}" destId="{8759ACBB-6F18-448B-B547-D49BEFEF169A}" srcOrd="1" destOrd="0" presId="urn:microsoft.com/office/officeart/2005/8/layout/hierarchy3"/>
    <dgm:cxn modelId="{729C60F1-A170-47B5-BF6F-B1F80D31298C}" type="presParOf" srcId="{CCC585CA-E39D-485C-8017-9C908D476184}" destId="{E0F696E1-908E-4076-B398-05AD381F1DD8}" srcOrd="1" destOrd="0" presId="urn:microsoft.com/office/officeart/2005/8/layout/hierarchy3"/>
    <dgm:cxn modelId="{43EA1D98-3F88-4C19-B019-00CFAF952B5F}" type="presParOf" srcId="{E0F696E1-908E-4076-B398-05AD381F1DD8}" destId="{0AAFCB7D-90D4-4706-8B49-7BFB1AFC83A5}" srcOrd="0" destOrd="0" presId="urn:microsoft.com/office/officeart/2005/8/layout/hierarchy3"/>
    <dgm:cxn modelId="{ABDD2191-EA93-49DF-8E8C-95DB24C28F8C}" type="presParOf" srcId="{E0F696E1-908E-4076-B398-05AD381F1DD8}" destId="{0E8BBEE6-577B-4467-B94A-81B88FDDBBAF}" srcOrd="1" destOrd="0" presId="urn:microsoft.com/office/officeart/2005/8/layout/hierarchy3"/>
    <dgm:cxn modelId="{A5E33928-CEDF-45F9-AB35-FEB40B813545}" type="presParOf" srcId="{E0F696E1-908E-4076-B398-05AD381F1DD8}" destId="{2C36BFB4-39D0-4AF8-91F5-B4413782D624}" srcOrd="2" destOrd="0" presId="urn:microsoft.com/office/officeart/2005/8/layout/hierarchy3"/>
    <dgm:cxn modelId="{18E033D3-DB82-49B2-A25E-42EFA3526D32}" type="presParOf" srcId="{E0F696E1-908E-4076-B398-05AD381F1DD8}" destId="{3E761619-5378-4456-93BF-1763DA00C7C7}" srcOrd="3" destOrd="0" presId="urn:microsoft.com/office/officeart/2005/8/layout/hierarchy3"/>
    <dgm:cxn modelId="{BC34FFFC-1A04-473C-9017-702A66E219E3}" type="presParOf" srcId="{E0F696E1-908E-4076-B398-05AD381F1DD8}" destId="{63DFC331-9BAD-4FF5-8F49-C2A52A222A7F}" srcOrd="4" destOrd="0" presId="urn:microsoft.com/office/officeart/2005/8/layout/hierarchy3"/>
    <dgm:cxn modelId="{F633F2F4-07CF-4622-B9A7-099F08E214C0}" type="presParOf" srcId="{E0F696E1-908E-4076-B398-05AD381F1DD8}" destId="{94E8E5A2-8156-49B2-B363-E603853E9B8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3967BA-EF7A-4C97-83AB-C6CAEB502645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1D9CB829-A2B1-4DA3-B346-2FB11E39848D}">
      <dgm:prSet phldrT="[Текст]" custT="1"/>
      <dgm:spPr/>
      <dgm:t>
        <a:bodyPr/>
        <a:lstStyle/>
        <a:p>
          <a:r>
            <a:rPr lang="ru-RU" sz="2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Биомасса водорослей 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– это общая масса, которая образуется в процессе жизнедеятельности водорослей.</a:t>
          </a:r>
        </a:p>
      </dgm:t>
    </dgm:pt>
    <dgm:pt modelId="{1B352B28-6D29-459E-84D7-8F3022382771}" type="parTrans" cxnId="{72B8C330-5FA5-49F4-92EF-CA0846AD6DC4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9D2FA6-A0BF-4A88-91AB-74D1E2CB3D9F}" type="sibTrans" cxnId="{72B8C330-5FA5-49F4-92EF-CA0846AD6DC4}">
      <dgm:prSet custT="1"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2F46A-3B26-4E4A-B968-7C22B7CE25D9}">
      <dgm:prSet phldrT="[Текст]" custT="1"/>
      <dgm:spPr/>
      <dgm:t>
        <a:bodyPr/>
        <a:lstStyle/>
        <a:p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Численно выражается в массе сырого или сухого вещества (кг/м</a:t>
          </a:r>
          <a:r>
            <a:rPr lang="ru-RU" sz="21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; кг/га; кг/м</a:t>
          </a:r>
          <a:r>
            <a:rPr lang="ru-RU" sz="21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и т.д.).</a:t>
          </a:r>
        </a:p>
      </dgm:t>
    </dgm:pt>
    <dgm:pt modelId="{6C012A49-1DD2-4CAA-AFC8-4E42D3459951}" type="parTrans" cxnId="{4E43D3E6-FF02-45DA-B526-317BA35A8D9D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A54D0-6045-4F19-9784-D1BF09E65FB9}" type="sibTrans" cxnId="{4E43D3E6-FF02-45DA-B526-317BA35A8D9D}">
      <dgm:prSet/>
      <dgm:spPr/>
      <dgm:t>
        <a:bodyPr/>
        <a:lstStyle/>
        <a:p>
          <a:endParaRPr lang="ru-RU" sz="2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51E2E-32AA-4AF5-93CE-2CB57EA3F730}" type="pres">
      <dgm:prSet presAssocID="{163967BA-EF7A-4C97-83AB-C6CAEB502645}" presName="Name0" presStyleCnt="0">
        <dgm:presLayoutVars>
          <dgm:dir/>
          <dgm:resizeHandles val="exact"/>
        </dgm:presLayoutVars>
      </dgm:prSet>
      <dgm:spPr/>
    </dgm:pt>
    <dgm:pt modelId="{ECC60342-3FAA-49CA-9CF2-F61E0E3CB09C}" type="pres">
      <dgm:prSet presAssocID="{1D9CB829-A2B1-4DA3-B346-2FB11E39848D}" presName="node" presStyleLbl="node1" presStyleIdx="0" presStyleCnt="2">
        <dgm:presLayoutVars>
          <dgm:bulletEnabled val="1"/>
        </dgm:presLayoutVars>
      </dgm:prSet>
      <dgm:spPr/>
    </dgm:pt>
    <dgm:pt modelId="{B4B2D753-92F6-4A9F-A43E-1ABF5B146405}" type="pres">
      <dgm:prSet presAssocID="{5C9D2FA6-A0BF-4A88-91AB-74D1E2CB3D9F}" presName="sibTrans" presStyleLbl="sibTrans2D1" presStyleIdx="0" presStyleCnt="1"/>
      <dgm:spPr/>
    </dgm:pt>
    <dgm:pt modelId="{8D8166E4-D8E4-4595-98E2-7497DCD9F0B2}" type="pres">
      <dgm:prSet presAssocID="{5C9D2FA6-A0BF-4A88-91AB-74D1E2CB3D9F}" presName="connectorText" presStyleLbl="sibTrans2D1" presStyleIdx="0" presStyleCnt="1"/>
      <dgm:spPr/>
    </dgm:pt>
    <dgm:pt modelId="{2077EA80-9373-4A27-B2AC-B8852723503C}" type="pres">
      <dgm:prSet presAssocID="{1D12F46A-3B26-4E4A-B968-7C22B7CE25D9}" presName="node" presStyleLbl="node1" presStyleIdx="1" presStyleCnt="2">
        <dgm:presLayoutVars>
          <dgm:bulletEnabled val="1"/>
        </dgm:presLayoutVars>
      </dgm:prSet>
      <dgm:spPr/>
    </dgm:pt>
  </dgm:ptLst>
  <dgm:cxnLst>
    <dgm:cxn modelId="{72B8C330-5FA5-49F4-92EF-CA0846AD6DC4}" srcId="{163967BA-EF7A-4C97-83AB-C6CAEB502645}" destId="{1D9CB829-A2B1-4DA3-B346-2FB11E39848D}" srcOrd="0" destOrd="0" parTransId="{1B352B28-6D29-459E-84D7-8F3022382771}" sibTransId="{5C9D2FA6-A0BF-4A88-91AB-74D1E2CB3D9F}"/>
    <dgm:cxn modelId="{E54C536A-BC97-4F22-B17A-4E3BAD694081}" type="presOf" srcId="{1D12F46A-3B26-4E4A-B968-7C22B7CE25D9}" destId="{2077EA80-9373-4A27-B2AC-B8852723503C}" srcOrd="0" destOrd="0" presId="urn:microsoft.com/office/officeart/2005/8/layout/process1"/>
    <dgm:cxn modelId="{ED7F884C-FD3F-46F8-AF77-DD7F3BAF8E65}" type="presOf" srcId="{5C9D2FA6-A0BF-4A88-91AB-74D1E2CB3D9F}" destId="{8D8166E4-D8E4-4595-98E2-7497DCD9F0B2}" srcOrd="1" destOrd="0" presId="urn:microsoft.com/office/officeart/2005/8/layout/process1"/>
    <dgm:cxn modelId="{BA17227E-C11A-4071-8B28-6B48608F0FF2}" type="presOf" srcId="{1D9CB829-A2B1-4DA3-B346-2FB11E39848D}" destId="{ECC60342-3FAA-49CA-9CF2-F61E0E3CB09C}" srcOrd="0" destOrd="0" presId="urn:microsoft.com/office/officeart/2005/8/layout/process1"/>
    <dgm:cxn modelId="{250D2A8B-F9B0-4125-8F02-34C5C36A037B}" type="presOf" srcId="{163967BA-EF7A-4C97-83AB-C6CAEB502645}" destId="{98B51E2E-32AA-4AF5-93CE-2CB57EA3F730}" srcOrd="0" destOrd="0" presId="urn:microsoft.com/office/officeart/2005/8/layout/process1"/>
    <dgm:cxn modelId="{F2CB778F-C10D-43D8-AACF-FD3ACCF9A969}" type="presOf" srcId="{5C9D2FA6-A0BF-4A88-91AB-74D1E2CB3D9F}" destId="{B4B2D753-92F6-4A9F-A43E-1ABF5B146405}" srcOrd="0" destOrd="0" presId="urn:microsoft.com/office/officeart/2005/8/layout/process1"/>
    <dgm:cxn modelId="{4E43D3E6-FF02-45DA-B526-317BA35A8D9D}" srcId="{163967BA-EF7A-4C97-83AB-C6CAEB502645}" destId="{1D12F46A-3B26-4E4A-B968-7C22B7CE25D9}" srcOrd="1" destOrd="0" parTransId="{6C012A49-1DD2-4CAA-AFC8-4E42D3459951}" sibTransId="{403A54D0-6045-4F19-9784-D1BF09E65FB9}"/>
    <dgm:cxn modelId="{C5B6955A-2C07-4EBC-B515-013E81301982}" type="presParOf" srcId="{98B51E2E-32AA-4AF5-93CE-2CB57EA3F730}" destId="{ECC60342-3FAA-49CA-9CF2-F61E0E3CB09C}" srcOrd="0" destOrd="0" presId="urn:microsoft.com/office/officeart/2005/8/layout/process1"/>
    <dgm:cxn modelId="{664B5D46-4ED9-4A2D-93BF-9008CE443FAF}" type="presParOf" srcId="{98B51E2E-32AA-4AF5-93CE-2CB57EA3F730}" destId="{B4B2D753-92F6-4A9F-A43E-1ABF5B146405}" srcOrd="1" destOrd="0" presId="urn:microsoft.com/office/officeart/2005/8/layout/process1"/>
    <dgm:cxn modelId="{C206EFC4-1E82-469B-AC2C-32928A9154AB}" type="presParOf" srcId="{B4B2D753-92F6-4A9F-A43E-1ABF5B146405}" destId="{8D8166E4-D8E4-4595-98E2-7497DCD9F0B2}" srcOrd="0" destOrd="0" presId="urn:microsoft.com/office/officeart/2005/8/layout/process1"/>
    <dgm:cxn modelId="{E9A5CAE8-4AF3-4595-AF29-22F0318F00BB}" type="presParOf" srcId="{98B51E2E-32AA-4AF5-93CE-2CB57EA3F730}" destId="{2077EA80-9373-4A27-B2AC-B8852723503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A47F3-269B-4EB7-B5EC-118F0F640FE1}">
      <dsp:nvSpPr>
        <dsp:cNvPr id="0" name=""/>
        <dsp:cNvSpPr/>
      </dsp:nvSpPr>
      <dsp:spPr>
        <a:xfrm>
          <a:off x="0" y="2549"/>
          <a:ext cx="8964488" cy="958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 историю развития человеческого общества потребление энергии в расчете на одного человека возросло более чем в 100 раз. За каждые 10-15 лет уровень потребления энергии удваивается.</a:t>
          </a:r>
        </a:p>
      </dsp:txBody>
      <dsp:txXfrm>
        <a:off x="28071" y="30620"/>
        <a:ext cx="8908346" cy="902266"/>
      </dsp:txXfrm>
    </dsp:sp>
    <dsp:sp modelId="{61869AAE-2183-4D10-970A-CB714A273A5A}">
      <dsp:nvSpPr>
        <dsp:cNvPr id="0" name=""/>
        <dsp:cNvSpPr/>
      </dsp:nvSpPr>
      <dsp:spPr>
        <a:xfrm rot="5400000">
          <a:off x="4302542" y="984917"/>
          <a:ext cx="359403" cy="4312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52860" y="1020857"/>
        <a:ext cx="258769" cy="251582"/>
      </dsp:txXfrm>
    </dsp:sp>
    <dsp:sp modelId="{C6177679-E6A8-4F3E-A307-70DB2D234C2C}">
      <dsp:nvSpPr>
        <dsp:cNvPr id="0" name=""/>
        <dsp:cNvSpPr/>
      </dsp:nvSpPr>
      <dsp:spPr>
        <a:xfrm>
          <a:off x="0" y="1440161"/>
          <a:ext cx="8964488" cy="792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28412"/>
                <a:satOff val="-28205"/>
                <a:lumOff val="9314"/>
                <a:alphaOff val="0"/>
                <a:tint val="25000"/>
                <a:satMod val="125000"/>
              </a:schemeClr>
            </a:gs>
            <a:gs pos="40000">
              <a:schemeClr val="accent4">
                <a:hueOff val="928412"/>
                <a:satOff val="-28205"/>
                <a:lumOff val="9314"/>
                <a:alphaOff val="0"/>
                <a:tint val="55000"/>
                <a:satMod val="130000"/>
              </a:schemeClr>
            </a:gs>
            <a:gs pos="50000">
              <a:schemeClr val="accent4">
                <a:hueOff val="928412"/>
                <a:satOff val="-28205"/>
                <a:lumOff val="9314"/>
                <a:alphaOff val="0"/>
                <a:tint val="59000"/>
                <a:satMod val="130000"/>
              </a:schemeClr>
            </a:gs>
            <a:gs pos="65000">
              <a:schemeClr val="accent4">
                <a:hueOff val="928412"/>
                <a:satOff val="-28205"/>
                <a:lumOff val="9314"/>
                <a:alphaOff val="0"/>
                <a:tint val="55000"/>
                <a:satMod val="130000"/>
              </a:schemeClr>
            </a:gs>
            <a:gs pos="100000">
              <a:schemeClr val="accent4">
                <a:hueOff val="928412"/>
                <a:satOff val="-28205"/>
                <a:lumOff val="9314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928412"/>
              <a:satOff val="-28205"/>
              <a:lumOff val="9314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то же время запасы традиционных источников энергии – нефти, угля, газа истощаются.</a:t>
          </a:r>
        </a:p>
      </dsp:txBody>
      <dsp:txXfrm>
        <a:off x="23199" y="1463360"/>
        <a:ext cx="8918090" cy="745687"/>
      </dsp:txXfrm>
    </dsp:sp>
    <dsp:sp modelId="{C40633F3-4D71-45BC-9D93-7CF73826EF1A}">
      <dsp:nvSpPr>
        <dsp:cNvPr id="0" name=""/>
        <dsp:cNvSpPr/>
      </dsp:nvSpPr>
      <dsp:spPr>
        <a:xfrm rot="5400000">
          <a:off x="4302542" y="2256207"/>
          <a:ext cx="359403" cy="4312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25000"/>
                <a:satMod val="125000"/>
              </a:schemeClr>
            </a:gs>
            <a:gs pos="40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tint val="59000"/>
                <a:satMod val="130000"/>
              </a:schemeClr>
            </a:gs>
            <a:gs pos="65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1856823"/>
              <a:satOff val="-56410"/>
              <a:lumOff val="18628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52860" y="2292147"/>
        <a:ext cx="258769" cy="251582"/>
      </dsp:txXfrm>
    </dsp:sp>
    <dsp:sp modelId="{C34B378F-A5B5-4F76-A872-DDB1B2EA8323}">
      <dsp:nvSpPr>
        <dsp:cNvPr id="0" name=""/>
        <dsp:cNvSpPr/>
      </dsp:nvSpPr>
      <dsp:spPr>
        <a:xfrm>
          <a:off x="0" y="2711450"/>
          <a:ext cx="8964488" cy="958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25000"/>
                <a:satMod val="125000"/>
              </a:schemeClr>
            </a:gs>
            <a:gs pos="40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tint val="59000"/>
                <a:satMod val="130000"/>
              </a:schemeClr>
            </a:gs>
            <a:gs pos="65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1856823"/>
              <a:satOff val="-56410"/>
              <a:lumOff val="18628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Сжигание ископаемых видов топлив приводит к нарастающему загрязнению окружающей среды. Поэтому становится очень важным получать энергию в экологически чистых технологиях.</a:t>
          </a:r>
        </a:p>
      </dsp:txBody>
      <dsp:txXfrm>
        <a:off x="28071" y="2739521"/>
        <a:ext cx="8908346" cy="9022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269DE-8E8D-4495-AF9F-D26B6BEA9160}">
      <dsp:nvSpPr>
        <dsp:cNvPr id="0" name=""/>
        <dsp:cNvSpPr/>
      </dsp:nvSpPr>
      <dsp:spPr>
        <a:xfrm>
          <a:off x="516974" y="105963"/>
          <a:ext cx="7607010" cy="1162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Микроводоросли обладают способностью к синтезу нескольких возобновляемых видов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биотоплива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:</a:t>
          </a:r>
          <a:endParaRPr lang="ru-RU" sz="2100" kern="1200" dirty="0"/>
        </a:p>
      </dsp:txBody>
      <dsp:txXfrm>
        <a:off x="551029" y="140018"/>
        <a:ext cx="7538900" cy="1094602"/>
      </dsp:txXfrm>
    </dsp:sp>
    <dsp:sp modelId="{950FC272-A519-4BA3-8B80-5467F47ACD3B}">
      <dsp:nvSpPr>
        <dsp:cNvPr id="0" name=""/>
        <dsp:cNvSpPr/>
      </dsp:nvSpPr>
      <dsp:spPr>
        <a:xfrm>
          <a:off x="1256421" y="1268675"/>
          <a:ext cx="3064058" cy="490554"/>
        </a:xfrm>
        <a:custGeom>
          <a:avLst/>
          <a:gdLst/>
          <a:ahLst/>
          <a:cxnLst/>
          <a:rect l="0" t="0" r="0" b="0"/>
          <a:pathLst>
            <a:path>
              <a:moveTo>
                <a:pt x="3064058" y="0"/>
              </a:moveTo>
              <a:lnTo>
                <a:pt x="3064058" y="245277"/>
              </a:lnTo>
              <a:lnTo>
                <a:pt x="0" y="245277"/>
              </a:lnTo>
              <a:lnTo>
                <a:pt x="0" y="49055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962BC-6B96-4477-A0C1-64762D9B4A3C}">
      <dsp:nvSpPr>
        <dsp:cNvPr id="0" name=""/>
        <dsp:cNvSpPr/>
      </dsp:nvSpPr>
      <dsp:spPr>
        <a:xfrm>
          <a:off x="329" y="1759230"/>
          <a:ext cx="2512184" cy="1390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метан, который образуется при анаэробном брожении</a:t>
          </a:r>
          <a:endParaRPr lang="ru-RU" sz="2100" kern="1200" dirty="0"/>
        </a:p>
      </dsp:txBody>
      <dsp:txXfrm>
        <a:off x="41068" y="1799969"/>
        <a:ext cx="2430706" cy="1309464"/>
      </dsp:txXfrm>
    </dsp:sp>
    <dsp:sp modelId="{A6F8EDF8-FCCB-45D8-80CC-658449584327}">
      <dsp:nvSpPr>
        <dsp:cNvPr id="0" name=""/>
        <dsp:cNvSpPr/>
      </dsp:nvSpPr>
      <dsp:spPr>
        <a:xfrm>
          <a:off x="4274760" y="1268675"/>
          <a:ext cx="91440" cy="490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55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D72FC-A8D8-4DCF-9134-5F483F0DD829}">
      <dsp:nvSpPr>
        <dsp:cNvPr id="0" name=""/>
        <dsp:cNvSpPr/>
      </dsp:nvSpPr>
      <dsp:spPr>
        <a:xfrm>
          <a:off x="3064387" y="1759230"/>
          <a:ext cx="2512184" cy="1390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биодизель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, полученный из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микрогалогенного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масла</a:t>
          </a:r>
          <a:endParaRPr lang="ru-RU" sz="2100" kern="1200" dirty="0"/>
        </a:p>
      </dsp:txBody>
      <dsp:txXfrm>
        <a:off x="3105126" y="1799969"/>
        <a:ext cx="2430706" cy="1309464"/>
      </dsp:txXfrm>
    </dsp:sp>
    <dsp:sp modelId="{07E564F6-E47C-40D3-A446-E3904F3FF800}">
      <dsp:nvSpPr>
        <dsp:cNvPr id="0" name=""/>
        <dsp:cNvSpPr/>
      </dsp:nvSpPr>
      <dsp:spPr>
        <a:xfrm>
          <a:off x="4320480" y="1268675"/>
          <a:ext cx="3064058" cy="490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277"/>
              </a:lnTo>
              <a:lnTo>
                <a:pt x="3064058" y="245277"/>
              </a:lnTo>
              <a:lnTo>
                <a:pt x="3064058" y="49055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D54DF-1BA4-4A6E-A930-56E3B4588387}">
      <dsp:nvSpPr>
        <dsp:cNvPr id="0" name=""/>
        <dsp:cNvSpPr/>
      </dsp:nvSpPr>
      <dsp:spPr>
        <a:xfrm>
          <a:off x="6128446" y="1759230"/>
          <a:ext cx="2512184" cy="1390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фотобиологически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произведенного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биоводорода</a:t>
          </a:r>
          <a:endParaRPr lang="ru-RU" sz="2100" kern="1200" dirty="0"/>
        </a:p>
      </dsp:txBody>
      <dsp:txXfrm>
        <a:off x="6169185" y="1799969"/>
        <a:ext cx="2430706" cy="13094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D8AAF-CF80-4EBD-BB55-35EB3EEDD931}">
      <dsp:nvSpPr>
        <dsp:cNvPr id="0" name=""/>
        <dsp:cNvSpPr/>
      </dsp:nvSpPr>
      <dsp:spPr>
        <a:xfrm>
          <a:off x="-7379055" y="-1127759"/>
          <a:ext cx="8780862" cy="8780862"/>
        </a:xfrm>
        <a:prstGeom prst="blockArc">
          <a:avLst>
            <a:gd name="adj1" fmla="val 18900000"/>
            <a:gd name="adj2" fmla="val 2700000"/>
            <a:gd name="adj3" fmla="val 246"/>
          </a:avLst>
        </a:pr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36227-B72F-4616-90E3-1F2977B15D0F}">
      <dsp:nvSpPr>
        <dsp:cNvPr id="0" name=""/>
        <dsp:cNvSpPr/>
      </dsp:nvSpPr>
      <dsp:spPr>
        <a:xfrm>
          <a:off x="611981" y="407703"/>
          <a:ext cx="8222949" cy="8159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644" tIns="53340" rIns="53340" bIns="53340" numCol="1" spcCol="1270" anchor="ctr" anchorCtr="0">
          <a:noAutofit/>
        </a:bodyPr>
        <a:lstStyle/>
        <a:p>
          <a:pPr marL="0" lvl="0" indent="0" algn="l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к поглощению углекислого газа;</a:t>
          </a:r>
          <a:endParaRPr lang="ru-RU" sz="2050" kern="1200" dirty="0"/>
        </a:p>
      </dsp:txBody>
      <dsp:txXfrm>
        <a:off x="611981" y="407703"/>
        <a:ext cx="8222949" cy="815929"/>
      </dsp:txXfrm>
    </dsp:sp>
    <dsp:sp modelId="{37991032-A4CF-4E6A-952D-7E4A6BAF248E}">
      <dsp:nvSpPr>
        <dsp:cNvPr id="0" name=""/>
        <dsp:cNvSpPr/>
      </dsp:nvSpPr>
      <dsp:spPr>
        <a:xfrm>
          <a:off x="102025" y="305712"/>
          <a:ext cx="1019911" cy="10199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99CFAAD-0E8E-41C8-A890-7CFB59B16B7A}">
      <dsp:nvSpPr>
        <dsp:cNvPr id="0" name=""/>
        <dsp:cNvSpPr/>
      </dsp:nvSpPr>
      <dsp:spPr>
        <a:xfrm>
          <a:off x="1196652" y="1631205"/>
          <a:ext cx="7638278" cy="815929"/>
        </a:xfrm>
        <a:prstGeom prst="rect">
          <a:avLst/>
        </a:prstGeom>
        <a:gradFill rotWithShape="0">
          <a:gsLst>
            <a:gs pos="0">
              <a:schemeClr val="accent5">
                <a:hueOff val="-774129"/>
                <a:satOff val="7761"/>
                <a:lumOff val="-5392"/>
                <a:alphaOff val="0"/>
                <a:tint val="25000"/>
                <a:satMod val="125000"/>
              </a:schemeClr>
            </a:gs>
            <a:gs pos="40000">
              <a:schemeClr val="accent5">
                <a:hueOff val="-774129"/>
                <a:satOff val="7761"/>
                <a:lumOff val="-5392"/>
                <a:alphaOff val="0"/>
                <a:tint val="55000"/>
                <a:satMod val="130000"/>
              </a:schemeClr>
            </a:gs>
            <a:gs pos="50000">
              <a:schemeClr val="accent5">
                <a:hueOff val="-774129"/>
                <a:satOff val="7761"/>
                <a:lumOff val="-5392"/>
                <a:alphaOff val="0"/>
                <a:tint val="59000"/>
                <a:satMod val="130000"/>
              </a:schemeClr>
            </a:gs>
            <a:gs pos="65000">
              <a:schemeClr val="accent5">
                <a:hueOff val="-774129"/>
                <a:satOff val="7761"/>
                <a:lumOff val="-5392"/>
                <a:alphaOff val="0"/>
                <a:tint val="55000"/>
                <a:satMod val="130000"/>
              </a:schemeClr>
            </a:gs>
            <a:gs pos="100000">
              <a:schemeClr val="accent5">
                <a:hueOff val="-774129"/>
                <a:satOff val="7761"/>
                <a:lumOff val="-5392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774129"/>
              <a:satOff val="7761"/>
              <a:lumOff val="-5392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644" tIns="53340" rIns="53340" bIns="53340" numCol="1" spcCol="1270" anchor="ctr" anchorCtr="0">
          <a:noAutofit/>
        </a:bodyPr>
        <a:lstStyle/>
        <a:p>
          <a:pPr marL="0" lvl="0" indent="0" algn="l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сезонности при производстве топлива (получение необходимого количества сырья в течение всего года);</a:t>
          </a:r>
          <a:endParaRPr lang="ru-RU" sz="2050" kern="1200" dirty="0"/>
        </a:p>
      </dsp:txBody>
      <dsp:txXfrm>
        <a:off x="1196652" y="1631205"/>
        <a:ext cx="7638278" cy="815929"/>
      </dsp:txXfrm>
    </dsp:sp>
    <dsp:sp modelId="{3B52E4F1-38D8-49E8-9A6A-52C388DE0D31}">
      <dsp:nvSpPr>
        <dsp:cNvPr id="0" name=""/>
        <dsp:cNvSpPr/>
      </dsp:nvSpPr>
      <dsp:spPr>
        <a:xfrm>
          <a:off x="686696" y="1529214"/>
          <a:ext cx="1019911" cy="10199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5">
              <a:hueOff val="-774129"/>
              <a:satOff val="7761"/>
              <a:lumOff val="-5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F4AC065-24B1-448D-B175-5DA3253AF8BF}">
      <dsp:nvSpPr>
        <dsp:cNvPr id="0" name=""/>
        <dsp:cNvSpPr/>
      </dsp:nvSpPr>
      <dsp:spPr>
        <a:xfrm>
          <a:off x="1376099" y="2854707"/>
          <a:ext cx="7458831" cy="815929"/>
        </a:xfrm>
        <a:prstGeom prst="rect">
          <a:avLst/>
        </a:prstGeom>
        <a:gradFill rotWithShape="0">
          <a:gsLst>
            <a:gs pos="0">
              <a:schemeClr val="accent5">
                <a:hueOff val="-1548259"/>
                <a:satOff val="15522"/>
                <a:lumOff val="-10784"/>
                <a:alphaOff val="0"/>
                <a:tint val="25000"/>
                <a:satMod val="125000"/>
              </a:schemeClr>
            </a:gs>
            <a:gs pos="40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50000">
              <a:schemeClr val="accent5">
                <a:hueOff val="-1548259"/>
                <a:satOff val="15522"/>
                <a:lumOff val="-10784"/>
                <a:alphaOff val="0"/>
                <a:tint val="59000"/>
                <a:satMod val="130000"/>
              </a:schemeClr>
            </a:gs>
            <a:gs pos="65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100000">
              <a:schemeClr val="accent5">
                <a:hueOff val="-1548259"/>
                <a:satOff val="15522"/>
                <a:lumOff val="-10784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548259"/>
              <a:satOff val="15522"/>
              <a:lumOff val="-10784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644" tIns="53340" rIns="53340" bIns="53340" numCol="1" spcCol="1270" anchor="ctr" anchorCtr="0">
          <a:noAutofit/>
        </a:bodyPr>
        <a:lstStyle/>
        <a:p>
          <a:pPr marL="0" lvl="0" indent="0" algn="l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относительно простая технология выращивания (более простое в технологическом отношении оборудование);</a:t>
          </a:r>
          <a:endParaRPr lang="ru-RU" sz="2050" kern="1200" dirty="0"/>
        </a:p>
      </dsp:txBody>
      <dsp:txXfrm>
        <a:off x="1376099" y="2854707"/>
        <a:ext cx="7458831" cy="815929"/>
      </dsp:txXfrm>
    </dsp:sp>
    <dsp:sp modelId="{3C81C861-CA66-470A-81A4-4FD0DBAFCC3F}">
      <dsp:nvSpPr>
        <dsp:cNvPr id="0" name=""/>
        <dsp:cNvSpPr/>
      </dsp:nvSpPr>
      <dsp:spPr>
        <a:xfrm>
          <a:off x="866143" y="2752716"/>
          <a:ext cx="1019911" cy="10199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5">
              <a:hueOff val="-1548259"/>
              <a:satOff val="15522"/>
              <a:lumOff val="-10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38D5621-4F42-4A5E-A041-E99B0862F0EE}">
      <dsp:nvSpPr>
        <dsp:cNvPr id="0" name=""/>
        <dsp:cNvSpPr/>
      </dsp:nvSpPr>
      <dsp:spPr>
        <a:xfrm>
          <a:off x="1196652" y="4078209"/>
          <a:ext cx="7638278" cy="815929"/>
        </a:xfrm>
        <a:prstGeom prst="rect">
          <a:avLst/>
        </a:prstGeom>
        <a:gradFill rotWithShape="0">
          <a:gsLst>
            <a:gs pos="0">
              <a:schemeClr val="accent5">
                <a:hueOff val="-2322388"/>
                <a:satOff val="23283"/>
                <a:lumOff val="-16177"/>
                <a:alphaOff val="0"/>
                <a:tint val="25000"/>
                <a:satMod val="125000"/>
              </a:schemeClr>
            </a:gs>
            <a:gs pos="40000">
              <a:schemeClr val="accent5">
                <a:hueOff val="-2322388"/>
                <a:satOff val="23283"/>
                <a:lumOff val="-16177"/>
                <a:alphaOff val="0"/>
                <a:tint val="55000"/>
                <a:satMod val="130000"/>
              </a:schemeClr>
            </a:gs>
            <a:gs pos="50000">
              <a:schemeClr val="accent5">
                <a:hueOff val="-2322388"/>
                <a:satOff val="23283"/>
                <a:lumOff val="-16177"/>
                <a:alphaOff val="0"/>
                <a:tint val="59000"/>
                <a:satMod val="130000"/>
              </a:schemeClr>
            </a:gs>
            <a:gs pos="65000">
              <a:schemeClr val="accent5">
                <a:hueOff val="-2322388"/>
                <a:satOff val="23283"/>
                <a:lumOff val="-16177"/>
                <a:alphaOff val="0"/>
                <a:tint val="55000"/>
                <a:satMod val="130000"/>
              </a:schemeClr>
            </a:gs>
            <a:gs pos="100000">
              <a:schemeClr val="accent5">
                <a:hueOff val="-2322388"/>
                <a:satOff val="23283"/>
                <a:lumOff val="-16177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2322388"/>
              <a:satOff val="23283"/>
              <a:lumOff val="-16177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644" tIns="53340" rIns="53340" bIns="53340" numCol="1" spcCol="1270" anchor="ctr" anchorCtr="0">
          <a:noAutofit/>
        </a:bodyPr>
        <a:lstStyle/>
        <a:p>
          <a:pPr marL="0" lvl="0" indent="0" algn="l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применения сточных вод в качестве источника питательных веществ (азот, фосфор и др.);</a:t>
          </a:r>
          <a:endParaRPr lang="ru-RU" sz="2050" kern="1200" dirty="0"/>
        </a:p>
      </dsp:txBody>
      <dsp:txXfrm>
        <a:off x="1196652" y="4078209"/>
        <a:ext cx="7638278" cy="815929"/>
      </dsp:txXfrm>
    </dsp:sp>
    <dsp:sp modelId="{64495C74-9C52-4B52-B3A9-EDCB92021C7B}">
      <dsp:nvSpPr>
        <dsp:cNvPr id="0" name=""/>
        <dsp:cNvSpPr/>
      </dsp:nvSpPr>
      <dsp:spPr>
        <a:xfrm>
          <a:off x="686696" y="3976218"/>
          <a:ext cx="1019911" cy="10199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5">
              <a:hueOff val="-2322388"/>
              <a:satOff val="23283"/>
              <a:lumOff val="-16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3103D15-9062-4F64-8B09-8539B0E727A0}">
      <dsp:nvSpPr>
        <dsp:cNvPr id="0" name=""/>
        <dsp:cNvSpPr/>
      </dsp:nvSpPr>
      <dsp:spPr>
        <a:xfrm>
          <a:off x="611981" y="5301711"/>
          <a:ext cx="8222949" cy="815929"/>
        </a:xfrm>
        <a:prstGeom prst="rect">
          <a:avLst/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644" tIns="53340" rIns="53340" bIns="53340" numCol="1" spcCol="1270" anchor="ctr" anchorCtr="0">
          <a:noAutofit/>
        </a:bodyPr>
        <a:lstStyle/>
        <a:p>
          <a:pPr marL="0" lvl="0" indent="0" algn="l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культивирование осуществляется на непахотных землях (экономия земельных площадей для сельскохозяйственных культур);</a:t>
          </a:r>
          <a:endParaRPr lang="ru-RU" sz="2050" kern="1200" dirty="0"/>
        </a:p>
      </dsp:txBody>
      <dsp:txXfrm>
        <a:off x="611981" y="5301711"/>
        <a:ext cx="8222949" cy="815929"/>
      </dsp:txXfrm>
    </dsp:sp>
    <dsp:sp modelId="{BF3CAE45-C262-403B-B344-697D10B77D2C}">
      <dsp:nvSpPr>
        <dsp:cNvPr id="0" name=""/>
        <dsp:cNvSpPr/>
      </dsp:nvSpPr>
      <dsp:spPr>
        <a:xfrm>
          <a:off x="102025" y="5199720"/>
          <a:ext cx="1019911" cy="10199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5">
              <a:hueOff val="-3096518"/>
              <a:satOff val="31044"/>
              <a:lumOff val="-2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D8AAF-CF80-4EBD-BB55-35EB3EEDD931}">
      <dsp:nvSpPr>
        <dsp:cNvPr id="0" name=""/>
        <dsp:cNvSpPr/>
      </dsp:nvSpPr>
      <dsp:spPr>
        <a:xfrm>
          <a:off x="-6075558" y="-929593"/>
          <a:ext cx="7232402" cy="7232402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36227-B72F-4616-90E3-1F2977B15D0F}">
      <dsp:nvSpPr>
        <dsp:cNvPr id="0" name=""/>
        <dsp:cNvSpPr/>
      </dsp:nvSpPr>
      <dsp:spPr>
        <a:xfrm>
          <a:off x="605459" y="413092"/>
          <a:ext cx="8283164" cy="82661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6126" tIns="53340" rIns="53340" bIns="53340" numCol="1" spcCol="1270" anchor="ctr" anchorCtr="0">
          <a:noAutofit/>
        </a:bodyPr>
        <a:lstStyle/>
        <a:p>
          <a:pPr marL="0" lvl="0" indent="0" algn="l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удешевить производство путем параллельного получения ценных продуктов (</a:t>
          </a:r>
          <a:r>
            <a:rPr lang="ru-RU" sz="205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астаксантин</a:t>
          </a:r>
          <a:r>
            <a:rPr lang="ru-RU" sz="2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l-GR" sz="2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β</a:t>
          </a:r>
          <a:r>
            <a:rPr lang="ru-RU" sz="2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-каротин, хлорофилл, </a:t>
          </a:r>
          <a:r>
            <a:rPr lang="ru-RU" sz="205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фикоцианин</a:t>
          </a:r>
          <a:r>
            <a:rPr lang="ru-RU" sz="2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глицерин и др.);</a:t>
          </a:r>
          <a:endParaRPr lang="ru-RU" sz="2050" kern="1200" dirty="0"/>
        </a:p>
      </dsp:txBody>
      <dsp:txXfrm>
        <a:off x="605459" y="413092"/>
        <a:ext cx="8283164" cy="826615"/>
      </dsp:txXfrm>
    </dsp:sp>
    <dsp:sp modelId="{37991032-A4CF-4E6A-952D-7E4A6BAF248E}">
      <dsp:nvSpPr>
        <dsp:cNvPr id="0" name=""/>
        <dsp:cNvSpPr/>
      </dsp:nvSpPr>
      <dsp:spPr>
        <a:xfrm>
          <a:off x="88824" y="309765"/>
          <a:ext cx="1033269" cy="10332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99CFAAD-0E8E-41C8-A890-7CFB59B16B7A}">
      <dsp:nvSpPr>
        <dsp:cNvPr id="0" name=""/>
        <dsp:cNvSpPr/>
      </dsp:nvSpPr>
      <dsp:spPr>
        <a:xfrm>
          <a:off x="1079377" y="1653231"/>
          <a:ext cx="7809246" cy="826615"/>
        </a:xfrm>
        <a:prstGeom prst="rect">
          <a:avLst/>
        </a:prstGeom>
        <a:gradFill rotWithShape="0">
          <a:gsLst>
            <a:gs pos="0">
              <a:schemeClr val="accent5">
                <a:hueOff val="-1032173"/>
                <a:satOff val="10348"/>
                <a:lumOff val="-7190"/>
                <a:alphaOff val="0"/>
                <a:tint val="25000"/>
                <a:satMod val="125000"/>
              </a:schemeClr>
            </a:gs>
            <a:gs pos="40000">
              <a:schemeClr val="accent5">
                <a:hueOff val="-1032173"/>
                <a:satOff val="10348"/>
                <a:lumOff val="-7190"/>
                <a:alphaOff val="0"/>
                <a:tint val="55000"/>
                <a:satMod val="130000"/>
              </a:schemeClr>
            </a:gs>
            <a:gs pos="50000">
              <a:schemeClr val="accent5">
                <a:hueOff val="-1032173"/>
                <a:satOff val="10348"/>
                <a:lumOff val="-7190"/>
                <a:alphaOff val="0"/>
                <a:tint val="59000"/>
                <a:satMod val="130000"/>
              </a:schemeClr>
            </a:gs>
            <a:gs pos="65000">
              <a:schemeClr val="accent5">
                <a:hueOff val="-1032173"/>
                <a:satOff val="10348"/>
                <a:lumOff val="-7190"/>
                <a:alphaOff val="0"/>
                <a:tint val="55000"/>
                <a:satMod val="130000"/>
              </a:schemeClr>
            </a:gs>
            <a:gs pos="100000">
              <a:schemeClr val="accent5">
                <a:hueOff val="-1032173"/>
                <a:satOff val="10348"/>
                <a:lumOff val="-719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032173"/>
              <a:satOff val="10348"/>
              <a:lumOff val="-719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6126" tIns="53340" rIns="53340" bIns="53340" numCol="1" spcCol="1270" anchor="ctr" anchorCtr="0">
          <a:noAutofit/>
        </a:bodyPr>
        <a:lstStyle/>
        <a:p>
          <a:pPr marL="0" lvl="0" indent="0" algn="l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высокое видовое разнообразие, позволяющее проводить работы по селекции, генетической инженерии для получения высокоэнергетических культур;</a:t>
          </a:r>
          <a:endParaRPr lang="ru-RU" sz="2050" kern="1200" dirty="0"/>
        </a:p>
      </dsp:txBody>
      <dsp:txXfrm>
        <a:off x="1079377" y="1653231"/>
        <a:ext cx="7809246" cy="826615"/>
      </dsp:txXfrm>
    </dsp:sp>
    <dsp:sp modelId="{3B52E4F1-38D8-49E8-9A6A-52C388DE0D31}">
      <dsp:nvSpPr>
        <dsp:cNvPr id="0" name=""/>
        <dsp:cNvSpPr/>
      </dsp:nvSpPr>
      <dsp:spPr>
        <a:xfrm>
          <a:off x="562742" y="1549904"/>
          <a:ext cx="1033269" cy="10332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5">
              <a:hueOff val="-1032173"/>
              <a:satOff val="10348"/>
              <a:lumOff val="-7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F4AC065-24B1-448D-B175-5DA3253AF8BF}">
      <dsp:nvSpPr>
        <dsp:cNvPr id="0" name=""/>
        <dsp:cNvSpPr/>
      </dsp:nvSpPr>
      <dsp:spPr>
        <a:xfrm>
          <a:off x="1079377" y="2893369"/>
          <a:ext cx="7809246" cy="826615"/>
        </a:xfrm>
        <a:prstGeom prst="rect">
          <a:avLst/>
        </a:prstGeom>
        <a:gradFill rotWithShape="0">
          <a:gsLst>
            <a:gs pos="0">
              <a:schemeClr val="accent5">
                <a:hueOff val="-2064345"/>
                <a:satOff val="20696"/>
                <a:lumOff val="-14379"/>
                <a:alphaOff val="0"/>
                <a:tint val="25000"/>
                <a:satMod val="125000"/>
              </a:schemeClr>
            </a:gs>
            <a:gs pos="40000">
              <a:schemeClr val="accent5">
                <a:hueOff val="-2064345"/>
                <a:satOff val="20696"/>
                <a:lumOff val="-14379"/>
                <a:alphaOff val="0"/>
                <a:tint val="55000"/>
                <a:satMod val="130000"/>
              </a:schemeClr>
            </a:gs>
            <a:gs pos="50000">
              <a:schemeClr val="accent5">
                <a:hueOff val="-2064345"/>
                <a:satOff val="20696"/>
                <a:lumOff val="-14379"/>
                <a:alphaOff val="0"/>
                <a:tint val="59000"/>
                <a:satMod val="130000"/>
              </a:schemeClr>
            </a:gs>
            <a:gs pos="65000">
              <a:schemeClr val="accent5">
                <a:hueOff val="-2064345"/>
                <a:satOff val="20696"/>
                <a:lumOff val="-14379"/>
                <a:alphaOff val="0"/>
                <a:tint val="55000"/>
                <a:satMod val="130000"/>
              </a:schemeClr>
            </a:gs>
            <a:gs pos="100000">
              <a:schemeClr val="accent5">
                <a:hueOff val="-2064345"/>
                <a:satOff val="20696"/>
                <a:lumOff val="-1437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2064345"/>
              <a:satOff val="20696"/>
              <a:lumOff val="-1437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6126" tIns="53340" rIns="53340" bIns="53340" numCol="1" spcCol="1270" anchor="ctr" anchorCtr="0">
          <a:noAutofit/>
        </a:bodyPr>
        <a:lstStyle/>
        <a:p>
          <a:pPr marL="0" lvl="0" indent="0" algn="l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5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энергонасыщенность</a:t>
          </a:r>
          <a:r>
            <a:rPr lang="ru-RU" sz="2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(обладают более высоким энергетическим потенциалом);</a:t>
          </a:r>
          <a:endParaRPr lang="ru-RU" sz="2050" kern="1200" dirty="0"/>
        </a:p>
      </dsp:txBody>
      <dsp:txXfrm>
        <a:off x="1079377" y="2893369"/>
        <a:ext cx="7809246" cy="826615"/>
      </dsp:txXfrm>
    </dsp:sp>
    <dsp:sp modelId="{3C81C861-CA66-470A-81A4-4FD0DBAFCC3F}">
      <dsp:nvSpPr>
        <dsp:cNvPr id="0" name=""/>
        <dsp:cNvSpPr/>
      </dsp:nvSpPr>
      <dsp:spPr>
        <a:xfrm>
          <a:off x="562742" y="2790042"/>
          <a:ext cx="1033269" cy="10332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5">
              <a:hueOff val="-2064345"/>
              <a:satOff val="20696"/>
              <a:lumOff val="-143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38D5621-4F42-4A5E-A041-E99B0862F0EE}">
      <dsp:nvSpPr>
        <dsp:cNvPr id="0" name=""/>
        <dsp:cNvSpPr/>
      </dsp:nvSpPr>
      <dsp:spPr>
        <a:xfrm>
          <a:off x="605459" y="4133507"/>
          <a:ext cx="8283164" cy="826615"/>
        </a:xfrm>
        <a:prstGeom prst="rect">
          <a:avLst/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6126" tIns="53340" rIns="53340" bIns="53340" numCol="1" spcCol="1270" anchor="ctr" anchorCtr="0">
          <a:noAutofit/>
        </a:bodyPr>
        <a:lstStyle/>
        <a:p>
          <a:pPr marL="0" lvl="0" indent="0" algn="l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высокая урожайность и производительность.</a:t>
          </a:r>
          <a:endParaRPr lang="ru-RU" sz="2050" kern="1200" dirty="0"/>
        </a:p>
      </dsp:txBody>
      <dsp:txXfrm>
        <a:off x="605459" y="4133507"/>
        <a:ext cx="8283164" cy="826615"/>
      </dsp:txXfrm>
    </dsp:sp>
    <dsp:sp modelId="{64495C74-9C52-4B52-B3A9-EDCB92021C7B}">
      <dsp:nvSpPr>
        <dsp:cNvPr id="0" name=""/>
        <dsp:cNvSpPr/>
      </dsp:nvSpPr>
      <dsp:spPr>
        <a:xfrm>
          <a:off x="88824" y="4030180"/>
          <a:ext cx="1033269" cy="103326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5">
              <a:hueOff val="-3096518"/>
              <a:satOff val="31044"/>
              <a:lumOff val="-2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235C-65F2-4EF1-A860-596C986A9152}">
      <dsp:nvSpPr>
        <dsp:cNvPr id="0" name=""/>
        <dsp:cNvSpPr/>
      </dsp:nvSpPr>
      <dsp:spPr>
        <a:xfrm>
          <a:off x="4228787" y="1035751"/>
          <a:ext cx="2747480" cy="474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160"/>
              </a:lnTo>
              <a:lnTo>
                <a:pt x="2747480" y="323160"/>
              </a:lnTo>
              <a:lnTo>
                <a:pt x="2747480" y="47420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1C707-4852-400F-BE9C-6B42E3BA6C98}">
      <dsp:nvSpPr>
        <dsp:cNvPr id="0" name=""/>
        <dsp:cNvSpPr/>
      </dsp:nvSpPr>
      <dsp:spPr>
        <a:xfrm>
          <a:off x="4183067" y="1035751"/>
          <a:ext cx="91440" cy="474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20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A957A-710C-4BC6-8171-C549D3AEB96F}">
      <dsp:nvSpPr>
        <dsp:cNvPr id="0" name=""/>
        <dsp:cNvSpPr/>
      </dsp:nvSpPr>
      <dsp:spPr>
        <a:xfrm>
          <a:off x="1481307" y="1035751"/>
          <a:ext cx="2747480" cy="474209"/>
        </a:xfrm>
        <a:custGeom>
          <a:avLst/>
          <a:gdLst/>
          <a:ahLst/>
          <a:cxnLst/>
          <a:rect l="0" t="0" r="0" b="0"/>
          <a:pathLst>
            <a:path>
              <a:moveTo>
                <a:pt x="2747480" y="0"/>
              </a:moveTo>
              <a:lnTo>
                <a:pt x="2747480" y="323160"/>
              </a:lnTo>
              <a:lnTo>
                <a:pt x="0" y="323160"/>
              </a:lnTo>
              <a:lnTo>
                <a:pt x="0" y="47420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7A22F-B1F7-46A8-9F87-C41376CAAA15}">
      <dsp:nvSpPr>
        <dsp:cNvPr id="0" name=""/>
        <dsp:cNvSpPr/>
      </dsp:nvSpPr>
      <dsp:spPr>
        <a:xfrm>
          <a:off x="573844" y="370"/>
          <a:ext cx="7309885" cy="10353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556760-1DF6-4DF6-81AC-07D4173086F3}">
      <dsp:nvSpPr>
        <dsp:cNvPr id="0" name=""/>
        <dsp:cNvSpPr/>
      </dsp:nvSpPr>
      <dsp:spPr>
        <a:xfrm>
          <a:off x="755013" y="172480"/>
          <a:ext cx="7309885" cy="1035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микроводорослей для получения </a:t>
          </a: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биотоплива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ограниченно определенными </a:t>
          </a:r>
          <a:r>
            <a:rPr lang="ru-RU" sz="2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трудностями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300" kern="1200" dirty="0"/>
        </a:p>
      </dsp:txBody>
      <dsp:txXfrm>
        <a:off x="785338" y="202805"/>
        <a:ext cx="7249235" cy="974730"/>
      </dsp:txXfrm>
    </dsp:sp>
    <dsp:sp modelId="{EA2F85D8-6F85-48FA-B40D-B2A3B1974565}">
      <dsp:nvSpPr>
        <dsp:cNvPr id="0" name=""/>
        <dsp:cNvSpPr/>
      </dsp:nvSpPr>
      <dsp:spPr>
        <a:xfrm>
          <a:off x="288736" y="1509960"/>
          <a:ext cx="2385142" cy="8663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CE9C12-0352-4BF7-9C73-2E13DE9F8D9C}">
      <dsp:nvSpPr>
        <dsp:cNvPr id="0" name=""/>
        <dsp:cNvSpPr/>
      </dsp:nvSpPr>
      <dsp:spPr>
        <a:xfrm>
          <a:off x="469905" y="1682071"/>
          <a:ext cx="2385142" cy="866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 биомассы</a:t>
          </a:r>
          <a:endParaRPr lang="ru-RU" sz="2300" kern="1200" dirty="0"/>
        </a:p>
      </dsp:txBody>
      <dsp:txXfrm>
        <a:off x="495279" y="1707445"/>
        <a:ext cx="2334394" cy="815586"/>
      </dsp:txXfrm>
    </dsp:sp>
    <dsp:sp modelId="{019BA54E-4BE4-49F3-BAF2-7949C3D5823A}">
      <dsp:nvSpPr>
        <dsp:cNvPr id="0" name=""/>
        <dsp:cNvSpPr/>
      </dsp:nvSpPr>
      <dsp:spPr>
        <a:xfrm>
          <a:off x="3036216" y="1509960"/>
          <a:ext cx="2385142" cy="8663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E139AF-06B5-4C45-9CB2-29F4464A724C}">
      <dsp:nvSpPr>
        <dsp:cNvPr id="0" name=""/>
        <dsp:cNvSpPr/>
      </dsp:nvSpPr>
      <dsp:spPr>
        <a:xfrm>
          <a:off x="3217385" y="1682071"/>
          <a:ext cx="2385142" cy="866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сушка</a:t>
          </a:r>
          <a:endParaRPr lang="ru-RU" sz="2300" kern="1200" dirty="0"/>
        </a:p>
      </dsp:txBody>
      <dsp:txXfrm>
        <a:off x="3242759" y="1707445"/>
        <a:ext cx="2334394" cy="815586"/>
      </dsp:txXfrm>
    </dsp:sp>
    <dsp:sp modelId="{A16BA8D3-1DAD-4F59-9DE1-9A9005DAAA2A}">
      <dsp:nvSpPr>
        <dsp:cNvPr id="0" name=""/>
        <dsp:cNvSpPr/>
      </dsp:nvSpPr>
      <dsp:spPr>
        <a:xfrm>
          <a:off x="5783696" y="1509960"/>
          <a:ext cx="2385142" cy="8663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C5F03E-E109-471B-90D0-E05147DB732B}">
      <dsp:nvSpPr>
        <dsp:cNvPr id="0" name=""/>
        <dsp:cNvSpPr/>
      </dsp:nvSpPr>
      <dsp:spPr>
        <a:xfrm>
          <a:off x="5964865" y="1682071"/>
          <a:ext cx="2385142" cy="866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добыча масел</a:t>
          </a:r>
          <a:endParaRPr lang="ru-RU" sz="2300" kern="1200" dirty="0"/>
        </a:p>
      </dsp:txBody>
      <dsp:txXfrm>
        <a:off x="5990239" y="1707445"/>
        <a:ext cx="2334394" cy="8155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1CBE7-2ABB-4962-850D-A1FDDEB505D9}">
      <dsp:nvSpPr>
        <dsp:cNvPr id="0" name=""/>
        <dsp:cNvSpPr/>
      </dsp:nvSpPr>
      <dsp:spPr>
        <a:xfrm>
          <a:off x="108288" y="3324"/>
          <a:ext cx="5675913" cy="1095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Основной упор в исследованиях по использованию культур микроводорослей делается на:</a:t>
          </a:r>
          <a:endParaRPr lang="ru-RU" sz="2400" kern="1200" dirty="0"/>
        </a:p>
      </dsp:txBody>
      <dsp:txXfrm>
        <a:off x="140376" y="35412"/>
        <a:ext cx="5611737" cy="1031384"/>
      </dsp:txXfrm>
    </dsp:sp>
    <dsp:sp modelId="{93F35992-CEE0-4867-AD80-7CC75846BEB3}">
      <dsp:nvSpPr>
        <dsp:cNvPr id="0" name=""/>
        <dsp:cNvSpPr/>
      </dsp:nvSpPr>
      <dsp:spPr>
        <a:xfrm>
          <a:off x="675880" y="1098884"/>
          <a:ext cx="567591" cy="870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443"/>
              </a:lnTo>
              <a:lnTo>
                <a:pt x="567591" y="87044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BBB23-C0DA-423D-BACE-7CFDA1BF9995}">
      <dsp:nvSpPr>
        <dsp:cNvPr id="0" name=""/>
        <dsp:cNvSpPr/>
      </dsp:nvSpPr>
      <dsp:spPr>
        <a:xfrm>
          <a:off x="1243471" y="1454868"/>
          <a:ext cx="4912935" cy="102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поиск штаммов микроводорослей, отвечающих требованиям в промышленности;</a:t>
          </a:r>
          <a:endParaRPr lang="ru-RU" sz="2000" kern="1200" dirty="0"/>
        </a:p>
      </dsp:txBody>
      <dsp:txXfrm>
        <a:off x="1273607" y="1485004"/>
        <a:ext cx="4852663" cy="968648"/>
      </dsp:txXfrm>
    </dsp:sp>
    <dsp:sp modelId="{7F19D163-A637-4E19-B031-D1EBCB3ACDCC}">
      <dsp:nvSpPr>
        <dsp:cNvPr id="0" name=""/>
        <dsp:cNvSpPr/>
      </dsp:nvSpPr>
      <dsp:spPr>
        <a:xfrm>
          <a:off x="675880" y="1098884"/>
          <a:ext cx="567591" cy="2414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314"/>
              </a:lnTo>
              <a:lnTo>
                <a:pt x="567591" y="241431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4BEAB-B5C2-4D52-B1FD-728C68104078}">
      <dsp:nvSpPr>
        <dsp:cNvPr id="0" name=""/>
        <dsp:cNvSpPr/>
      </dsp:nvSpPr>
      <dsp:spPr>
        <a:xfrm>
          <a:off x="1243471" y="2839771"/>
          <a:ext cx="4912935" cy="1346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5">
              <a:hueOff val="-1548259"/>
              <a:satOff val="15522"/>
              <a:lumOff val="-10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особенностей метаболизма с целью выявления оптимальных условий для максимального синтеза продукции биомассы и липидов;</a:t>
          </a:r>
          <a:endParaRPr lang="ru-RU" sz="2000" kern="1200" dirty="0"/>
        </a:p>
      </dsp:txBody>
      <dsp:txXfrm>
        <a:off x="1282919" y="2879219"/>
        <a:ext cx="4834039" cy="1267960"/>
      </dsp:txXfrm>
    </dsp:sp>
    <dsp:sp modelId="{4473CC36-1971-45F2-9B47-B9FB3F5A4F82}">
      <dsp:nvSpPr>
        <dsp:cNvPr id="0" name=""/>
        <dsp:cNvSpPr/>
      </dsp:nvSpPr>
      <dsp:spPr>
        <a:xfrm>
          <a:off x="675880" y="1098884"/>
          <a:ext cx="567591" cy="4411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1118"/>
              </a:lnTo>
              <a:lnTo>
                <a:pt x="567591" y="441111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70280-F819-4A83-845B-0F5512000F7F}">
      <dsp:nvSpPr>
        <dsp:cNvPr id="0" name=""/>
        <dsp:cNvSpPr/>
      </dsp:nvSpPr>
      <dsp:spPr>
        <a:xfrm>
          <a:off x="1243471" y="4542611"/>
          <a:ext cx="4912935" cy="1934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5">
              <a:hueOff val="-3096518"/>
              <a:satOff val="31044"/>
              <a:lumOff val="-2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отработку режимов выращивания и технологий переработки полученного сырья, способных обеспечить высокий выход биомассы и липидов, отсутствие контаминации и снижение потерь при разделении биомассы от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культуральной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среды.</a:t>
          </a:r>
          <a:endParaRPr lang="ru-RU" sz="2000" kern="1200" dirty="0"/>
        </a:p>
      </dsp:txBody>
      <dsp:txXfrm>
        <a:off x="1300139" y="4599279"/>
        <a:ext cx="4799599" cy="182144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C5EE0-6F47-406A-BB5E-BB22E2516AA7}">
      <dsp:nvSpPr>
        <dsp:cNvPr id="0" name=""/>
        <dsp:cNvSpPr/>
      </dsp:nvSpPr>
      <dsp:spPr>
        <a:xfrm>
          <a:off x="288013" y="0"/>
          <a:ext cx="8064933" cy="1224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Его можно закачивать в газопроводы, которые снабжают природным газом домашние хозяйства, или использовать для получения электроэнергии.</a:t>
          </a:r>
        </a:p>
      </dsp:txBody>
      <dsp:txXfrm>
        <a:off x="323867" y="35854"/>
        <a:ext cx="7993225" cy="11524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D38A1-809C-44CC-A521-D3783FF2F0E0}">
      <dsp:nvSpPr>
        <dsp:cNvPr id="0" name=""/>
        <dsp:cNvSpPr/>
      </dsp:nvSpPr>
      <dsp:spPr>
        <a:xfrm>
          <a:off x="2374" y="331"/>
          <a:ext cx="2159577" cy="21595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углекислый газ, выделяемый биомассой</a:t>
          </a:r>
          <a:endParaRPr lang="ru-RU" sz="2100" kern="1200" dirty="0"/>
        </a:p>
      </dsp:txBody>
      <dsp:txXfrm>
        <a:off x="318637" y="316594"/>
        <a:ext cx="1527051" cy="1527051"/>
      </dsp:txXfrm>
    </dsp:sp>
    <dsp:sp modelId="{B1394C67-62A0-4796-B3B4-CAEA022308AB}">
      <dsp:nvSpPr>
        <dsp:cNvPr id="0" name=""/>
        <dsp:cNvSpPr/>
      </dsp:nvSpPr>
      <dsp:spPr>
        <a:xfrm>
          <a:off x="2763837" y="-14200"/>
          <a:ext cx="2677865" cy="7288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2763837" y="131571"/>
        <a:ext cx="2459208" cy="437315"/>
      </dsp:txXfrm>
    </dsp:sp>
    <dsp:sp modelId="{096729F7-C151-4D11-ADB9-955DD2FAE56A}">
      <dsp:nvSpPr>
        <dsp:cNvPr id="0" name=""/>
        <dsp:cNvSpPr/>
      </dsp:nvSpPr>
      <dsp:spPr>
        <a:xfrm>
          <a:off x="5938440" y="331"/>
          <a:ext cx="2159577" cy="2159577"/>
        </a:xfrm>
        <a:prstGeom prst="ellipse">
          <a:avLst/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25000"/>
                <a:satMod val="125000"/>
              </a:schemeClr>
            </a:gs>
            <a:gs pos="40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tint val="59000"/>
                <a:satMod val="130000"/>
              </a:schemeClr>
            </a:gs>
            <a:gs pos="65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1856823"/>
              <a:satOff val="-56410"/>
              <a:lumOff val="18628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вовлекается вновь в процесс фотосинтеза</a:t>
          </a:r>
          <a:endParaRPr lang="ru-RU" sz="2100" kern="1200" dirty="0"/>
        </a:p>
      </dsp:txBody>
      <dsp:txXfrm>
        <a:off x="6254703" y="316594"/>
        <a:ext cx="1527051" cy="1527051"/>
      </dsp:txXfrm>
    </dsp:sp>
    <dsp:sp modelId="{C8B833DB-26AF-44C0-A09F-CFBA483DBF3A}">
      <dsp:nvSpPr>
        <dsp:cNvPr id="0" name=""/>
        <dsp:cNvSpPr/>
      </dsp:nvSpPr>
      <dsp:spPr>
        <a:xfrm rot="10800000">
          <a:off x="2686228" y="1445582"/>
          <a:ext cx="2677865" cy="7288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25000"/>
                <a:satMod val="125000"/>
              </a:schemeClr>
            </a:gs>
            <a:gs pos="40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tint val="59000"/>
                <a:satMod val="130000"/>
              </a:schemeClr>
            </a:gs>
            <a:gs pos="65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1856823"/>
              <a:satOff val="-56410"/>
              <a:lumOff val="18628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 rot="10800000">
        <a:off x="2904885" y="1591353"/>
        <a:ext cx="2459208" cy="4373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5293D-B5C2-46BC-A4AB-0535BA6DE889}">
      <dsp:nvSpPr>
        <dsp:cNvPr id="0" name=""/>
        <dsp:cNvSpPr/>
      </dsp:nvSpPr>
      <dsp:spPr>
        <a:xfrm>
          <a:off x="0" y="0"/>
          <a:ext cx="8712968" cy="1584175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Компанией </a:t>
          </a:r>
          <a:r>
            <a:rPr lang="ru-RU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Solazyme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(США) были созданы штаммы водорослей, а также разработаны технологии их культивирования.</a:t>
          </a:r>
          <a:endParaRPr lang="ru-RU" sz="2800" kern="1200" dirty="0"/>
        </a:p>
      </dsp:txBody>
      <dsp:txXfrm>
        <a:off x="1901011" y="0"/>
        <a:ext cx="6811956" cy="1584175"/>
      </dsp:txXfrm>
    </dsp:sp>
    <dsp:sp modelId="{2FB3FC6B-B005-4DAD-A7D5-B98C93E77CC1}">
      <dsp:nvSpPr>
        <dsp:cNvPr id="0" name=""/>
        <dsp:cNvSpPr/>
      </dsp:nvSpPr>
      <dsp:spPr>
        <a:xfrm>
          <a:off x="158417" y="158417"/>
          <a:ext cx="1742593" cy="12673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9A7B2-E092-424D-A973-6D9FEE5911CA}">
      <dsp:nvSpPr>
        <dsp:cNvPr id="0" name=""/>
        <dsp:cNvSpPr/>
      </dsp:nvSpPr>
      <dsp:spPr>
        <a:xfrm>
          <a:off x="0" y="2761008"/>
          <a:ext cx="8640960" cy="7668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Продуценты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специальные виды фотоавтотрофных микроскопических водорослей.</a:t>
          </a:r>
          <a:endParaRPr lang="ru-RU" sz="2100" kern="1200" dirty="0"/>
        </a:p>
      </dsp:txBody>
      <dsp:txXfrm>
        <a:off x="0" y="2761008"/>
        <a:ext cx="8640960" cy="766816"/>
      </dsp:txXfrm>
    </dsp:sp>
    <dsp:sp modelId="{6A521E4B-7364-479F-B9B4-FA51288FF4AE}">
      <dsp:nvSpPr>
        <dsp:cNvPr id="0" name=""/>
        <dsp:cNvSpPr/>
      </dsp:nvSpPr>
      <dsp:spPr>
        <a:xfrm rot="10800000">
          <a:off x="0" y="930818"/>
          <a:ext cx="8640960" cy="1849390"/>
        </a:xfrm>
        <a:prstGeom prst="upArrowCallout">
          <a:avLst/>
        </a:prstGeom>
        <a:gradFill rotWithShape="0">
          <a:gsLst>
            <a:gs pos="0">
              <a:schemeClr val="accent5">
                <a:hueOff val="-1548259"/>
                <a:satOff val="15522"/>
                <a:lumOff val="-10784"/>
                <a:alphaOff val="0"/>
                <a:tint val="25000"/>
                <a:satMod val="125000"/>
              </a:schemeClr>
            </a:gs>
            <a:gs pos="40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50000">
              <a:schemeClr val="accent5">
                <a:hueOff val="-1548259"/>
                <a:satOff val="15522"/>
                <a:lumOff val="-10784"/>
                <a:alphaOff val="0"/>
                <a:tint val="59000"/>
                <a:satMod val="130000"/>
              </a:schemeClr>
            </a:gs>
            <a:gs pos="65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100000">
              <a:schemeClr val="accent5">
                <a:hueOff val="-1548259"/>
                <a:satOff val="15522"/>
                <a:lumOff val="-10784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548259"/>
              <a:satOff val="15522"/>
              <a:lumOff val="-10784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Проект – результат сотрудничества компании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See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Algae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Technology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(австрийский разработчик оборудования для промышленного производства водорослей) и компании JB (ведущий в Бразилии производитель этанола).</a:t>
          </a:r>
          <a:endParaRPr lang="ru-RU" sz="2100" kern="1200" dirty="0"/>
        </a:p>
      </dsp:txBody>
      <dsp:txXfrm rot="10800000">
        <a:off x="0" y="930818"/>
        <a:ext cx="8640960" cy="1201678"/>
      </dsp:txXfrm>
    </dsp:sp>
    <dsp:sp modelId="{F9F14FA6-A9B6-4ED8-8013-34AECDE19DC0}">
      <dsp:nvSpPr>
        <dsp:cNvPr id="0" name=""/>
        <dsp:cNvSpPr/>
      </dsp:nvSpPr>
      <dsp:spPr>
        <a:xfrm rot="10800000">
          <a:off x="0" y="567"/>
          <a:ext cx="8640960" cy="949452"/>
        </a:xfrm>
        <a:prstGeom prst="upArrowCallout">
          <a:avLst/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биоэтанола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было налажено на заводе Бразилии.</a:t>
          </a:r>
          <a:endParaRPr lang="ru-RU" sz="2100" kern="1200" dirty="0"/>
        </a:p>
      </dsp:txBody>
      <dsp:txXfrm rot="10800000">
        <a:off x="0" y="567"/>
        <a:ext cx="8640960" cy="61692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BF50E-AA2C-4384-90C0-B2091E7154E8}">
      <dsp:nvSpPr>
        <dsp:cNvPr id="0" name=""/>
        <dsp:cNvSpPr/>
      </dsp:nvSpPr>
      <dsp:spPr>
        <a:xfrm>
          <a:off x="341475" y="0"/>
          <a:ext cx="3941312" cy="1944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Перспективность использования микроскопических водорослей для получения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биодизеля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характеризуется высоким содержанием липидов.</a:t>
          </a:r>
        </a:p>
      </dsp:txBody>
      <dsp:txXfrm>
        <a:off x="398419" y="56944"/>
        <a:ext cx="3827424" cy="1830328"/>
      </dsp:txXfrm>
    </dsp:sp>
    <dsp:sp modelId="{38A753D5-935C-4C77-B631-3B7BFC9A0441}">
      <dsp:nvSpPr>
        <dsp:cNvPr id="0" name=""/>
        <dsp:cNvSpPr/>
      </dsp:nvSpPr>
      <dsp:spPr>
        <a:xfrm>
          <a:off x="4552964" y="483385"/>
          <a:ext cx="655261" cy="9774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>
            <a:latin typeface="Times New Roman" pitchFamily="18" charset="0"/>
            <a:cs typeface="Times New Roman" pitchFamily="18" charset="0"/>
          </a:endParaRPr>
        </a:p>
      </dsp:txBody>
      <dsp:txXfrm>
        <a:off x="4552964" y="678874"/>
        <a:ext cx="458683" cy="586467"/>
      </dsp:txXfrm>
    </dsp:sp>
    <dsp:sp modelId="{24824210-2EEF-483E-833C-2C38E86A2CA5}">
      <dsp:nvSpPr>
        <dsp:cNvPr id="0" name=""/>
        <dsp:cNvSpPr/>
      </dsp:nvSpPr>
      <dsp:spPr>
        <a:xfrm>
          <a:off x="5519131" y="0"/>
          <a:ext cx="2616479" cy="1944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25000"/>
                <a:satMod val="125000"/>
              </a:schemeClr>
            </a:gs>
            <a:gs pos="40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tint val="59000"/>
                <a:satMod val="130000"/>
              </a:schemeClr>
            </a:gs>
            <a:gs pos="65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1856823"/>
              <a:satOff val="-56410"/>
              <a:lumOff val="18628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Липиды водорослей являются высоко ненасыщенными жирными кислотами.</a:t>
          </a:r>
        </a:p>
      </dsp:txBody>
      <dsp:txXfrm>
        <a:off x="5576075" y="56944"/>
        <a:ext cx="2502591" cy="1830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4841E-19CA-4201-B404-EC1AC30268E6}">
      <dsp:nvSpPr>
        <dsp:cNvPr id="0" name=""/>
        <dsp:cNvSpPr/>
      </dsp:nvSpPr>
      <dsp:spPr>
        <a:xfrm rot="5400000">
          <a:off x="4310406" y="-3428853"/>
          <a:ext cx="863336" cy="794181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производства моторного топлива (бензина, дизельного и авиационного);</a:t>
          </a:r>
        </a:p>
      </dsp:txBody>
      <dsp:txXfrm rot="-5400000">
        <a:off x="771168" y="152530"/>
        <a:ext cx="7899668" cy="779046"/>
      </dsp:txXfrm>
    </dsp:sp>
    <dsp:sp modelId="{E7721042-829B-4AB0-81BA-620F9799C497}">
      <dsp:nvSpPr>
        <dsp:cNvPr id="0" name=""/>
        <dsp:cNvSpPr/>
      </dsp:nvSpPr>
      <dsp:spPr>
        <a:xfrm>
          <a:off x="95658" y="2468"/>
          <a:ext cx="675509" cy="10791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1.</a:t>
          </a:r>
        </a:p>
      </dsp:txBody>
      <dsp:txXfrm>
        <a:off x="128634" y="35444"/>
        <a:ext cx="609557" cy="1013218"/>
      </dsp:txXfrm>
    </dsp:sp>
    <dsp:sp modelId="{A135F3A4-6F66-42BA-ADB1-9731A02697D5}">
      <dsp:nvSpPr>
        <dsp:cNvPr id="0" name=""/>
        <dsp:cNvSpPr/>
      </dsp:nvSpPr>
      <dsp:spPr>
        <a:xfrm rot="5400000">
          <a:off x="4310406" y="-2295723"/>
          <a:ext cx="863336" cy="7941813"/>
        </a:xfrm>
        <a:prstGeom prst="round2SameRect">
          <a:avLst/>
        </a:prstGeom>
        <a:solidFill>
          <a:schemeClr val="accent5">
            <a:tint val="40000"/>
            <a:alpha val="90000"/>
            <a:hueOff val="-908180"/>
            <a:satOff val="-841"/>
            <a:lumOff val="-777"/>
            <a:alphaOff val="0"/>
          </a:schemeClr>
        </a:solidFill>
        <a:ln w="12000" cap="flat" cmpd="sng" algn="ctr">
          <a:solidFill>
            <a:schemeClr val="accent5">
              <a:tint val="40000"/>
              <a:alpha val="90000"/>
              <a:hueOff val="-908180"/>
              <a:satOff val="-841"/>
              <a:lumOff val="-7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поглощения избыточного выброса СО</a:t>
          </a:r>
          <a:r>
            <a:rPr lang="ru-RU" sz="2000" kern="1200" baseline="-25000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промышленных и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энергопроизводящих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предприятий и его преобразования в моторные топлива и другие ценные продукты;</a:t>
          </a:r>
        </a:p>
      </dsp:txBody>
      <dsp:txXfrm rot="-5400000">
        <a:off x="771168" y="1285660"/>
        <a:ext cx="7899668" cy="779046"/>
      </dsp:txXfrm>
    </dsp:sp>
    <dsp:sp modelId="{D7B217FA-AC00-4399-9DAB-6278DBF78600}">
      <dsp:nvSpPr>
        <dsp:cNvPr id="0" name=""/>
        <dsp:cNvSpPr/>
      </dsp:nvSpPr>
      <dsp:spPr>
        <a:xfrm>
          <a:off x="95658" y="1135597"/>
          <a:ext cx="675509" cy="1079170"/>
        </a:xfrm>
        <a:prstGeom prst="roundRect">
          <a:avLst/>
        </a:prstGeom>
        <a:gradFill rotWithShape="0">
          <a:gsLst>
            <a:gs pos="0">
              <a:schemeClr val="accent5">
                <a:hueOff val="-774129"/>
                <a:satOff val="7761"/>
                <a:lumOff val="-5392"/>
                <a:alphaOff val="0"/>
                <a:tint val="25000"/>
                <a:satMod val="125000"/>
              </a:schemeClr>
            </a:gs>
            <a:gs pos="40000">
              <a:schemeClr val="accent5">
                <a:hueOff val="-774129"/>
                <a:satOff val="7761"/>
                <a:lumOff val="-5392"/>
                <a:alphaOff val="0"/>
                <a:tint val="55000"/>
                <a:satMod val="130000"/>
              </a:schemeClr>
            </a:gs>
            <a:gs pos="50000">
              <a:schemeClr val="accent5">
                <a:hueOff val="-774129"/>
                <a:satOff val="7761"/>
                <a:lumOff val="-5392"/>
                <a:alphaOff val="0"/>
                <a:tint val="59000"/>
                <a:satMod val="130000"/>
              </a:schemeClr>
            </a:gs>
            <a:gs pos="65000">
              <a:schemeClr val="accent5">
                <a:hueOff val="-774129"/>
                <a:satOff val="7761"/>
                <a:lumOff val="-5392"/>
                <a:alphaOff val="0"/>
                <a:tint val="55000"/>
                <a:satMod val="130000"/>
              </a:schemeClr>
            </a:gs>
            <a:gs pos="100000">
              <a:schemeClr val="accent5">
                <a:hueOff val="-774129"/>
                <a:satOff val="7761"/>
                <a:lumOff val="-5392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774129"/>
              <a:satOff val="7761"/>
              <a:lumOff val="-5392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2.</a:t>
          </a:r>
        </a:p>
      </dsp:txBody>
      <dsp:txXfrm>
        <a:off x="128634" y="1168573"/>
        <a:ext cx="609557" cy="1013218"/>
      </dsp:txXfrm>
    </dsp:sp>
    <dsp:sp modelId="{01305ABF-1EA8-4660-8251-4DCF8540F45E}">
      <dsp:nvSpPr>
        <dsp:cNvPr id="0" name=""/>
        <dsp:cNvSpPr/>
      </dsp:nvSpPr>
      <dsp:spPr>
        <a:xfrm rot="5400000">
          <a:off x="4310406" y="-1162594"/>
          <a:ext cx="863336" cy="7941813"/>
        </a:xfrm>
        <a:prstGeom prst="round2SameRect">
          <a:avLst/>
        </a:prstGeom>
        <a:solidFill>
          <a:schemeClr val="accent5">
            <a:tint val="40000"/>
            <a:alpha val="90000"/>
            <a:hueOff val="-1816360"/>
            <a:satOff val="-1683"/>
            <a:lumOff val="-1554"/>
            <a:alphaOff val="0"/>
          </a:schemeClr>
        </a:solidFill>
        <a:ln w="12000" cap="flat" cmpd="sng" algn="ctr">
          <a:solidFill>
            <a:schemeClr val="accent5">
              <a:tint val="40000"/>
              <a:alpha val="90000"/>
              <a:hueOff val="-1816360"/>
              <a:satOff val="-1683"/>
              <a:lumOff val="-15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производства ценного топлива (метана) путем анаэробного культивирования водорослей;</a:t>
          </a:r>
        </a:p>
      </dsp:txBody>
      <dsp:txXfrm rot="-5400000">
        <a:off x="771168" y="2418789"/>
        <a:ext cx="7899668" cy="779046"/>
      </dsp:txXfrm>
    </dsp:sp>
    <dsp:sp modelId="{1383B64A-8449-4352-BF73-272F2B111CE3}">
      <dsp:nvSpPr>
        <dsp:cNvPr id="0" name=""/>
        <dsp:cNvSpPr/>
      </dsp:nvSpPr>
      <dsp:spPr>
        <a:xfrm>
          <a:off x="95658" y="2268726"/>
          <a:ext cx="675509" cy="1079170"/>
        </a:xfrm>
        <a:prstGeom prst="roundRect">
          <a:avLst/>
        </a:prstGeom>
        <a:gradFill rotWithShape="0">
          <a:gsLst>
            <a:gs pos="0">
              <a:schemeClr val="accent5">
                <a:hueOff val="-1548259"/>
                <a:satOff val="15522"/>
                <a:lumOff val="-10784"/>
                <a:alphaOff val="0"/>
                <a:tint val="25000"/>
                <a:satMod val="125000"/>
              </a:schemeClr>
            </a:gs>
            <a:gs pos="40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50000">
              <a:schemeClr val="accent5">
                <a:hueOff val="-1548259"/>
                <a:satOff val="15522"/>
                <a:lumOff val="-10784"/>
                <a:alphaOff val="0"/>
                <a:tint val="59000"/>
                <a:satMod val="130000"/>
              </a:schemeClr>
            </a:gs>
            <a:gs pos="65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100000">
              <a:schemeClr val="accent5">
                <a:hueOff val="-1548259"/>
                <a:satOff val="15522"/>
                <a:lumOff val="-10784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548259"/>
              <a:satOff val="15522"/>
              <a:lumOff val="-10784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3.</a:t>
          </a:r>
        </a:p>
      </dsp:txBody>
      <dsp:txXfrm>
        <a:off x="128634" y="2301702"/>
        <a:ext cx="609557" cy="1013218"/>
      </dsp:txXfrm>
    </dsp:sp>
    <dsp:sp modelId="{8CB9C797-2EE5-4FDF-B2C2-B225D006D4B8}">
      <dsp:nvSpPr>
        <dsp:cNvPr id="0" name=""/>
        <dsp:cNvSpPr/>
      </dsp:nvSpPr>
      <dsp:spPr>
        <a:xfrm rot="5400000">
          <a:off x="4310406" y="-29465"/>
          <a:ext cx="863336" cy="7941813"/>
        </a:xfrm>
        <a:prstGeom prst="round2SameRect">
          <a:avLst/>
        </a:prstGeom>
        <a:solidFill>
          <a:schemeClr val="accent5">
            <a:tint val="40000"/>
            <a:alpha val="90000"/>
            <a:hueOff val="-2724539"/>
            <a:satOff val="-2524"/>
            <a:lumOff val="-2332"/>
            <a:alphaOff val="0"/>
          </a:schemeClr>
        </a:solidFill>
        <a:ln w="12000" cap="flat" cmpd="sng" algn="ctr">
          <a:solidFill>
            <a:schemeClr val="accent5">
              <a:tint val="40000"/>
              <a:alpha val="90000"/>
              <a:hueOff val="-2724539"/>
              <a:satOff val="-2524"/>
              <a:lumOff val="-23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образования соединений, которые производятся в нефтехимии из этилена и сопровождаются огромными затратами (</a:t>
          </a:r>
          <a:r>
            <a:rPr lang="el-GR" sz="2000" kern="1200" dirty="0">
              <a:latin typeface="Times New Roman" pitchFamily="18" charset="0"/>
              <a:cs typeface="Times New Roman" pitchFamily="18" charset="0"/>
            </a:rPr>
            <a:t>α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-спирты, </a:t>
          </a:r>
          <a:r>
            <a:rPr lang="el-GR" sz="2000" kern="1200" dirty="0">
              <a:latin typeface="Times New Roman" pitchFamily="18" charset="0"/>
              <a:cs typeface="Times New Roman" pitchFamily="18" charset="0"/>
            </a:rPr>
            <a:t>α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-олефины,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полиакрилаты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и первичные амины);</a:t>
          </a:r>
        </a:p>
      </dsp:txBody>
      <dsp:txXfrm rot="-5400000">
        <a:off x="771168" y="3551918"/>
        <a:ext cx="7899668" cy="779046"/>
      </dsp:txXfrm>
    </dsp:sp>
    <dsp:sp modelId="{8A28B991-C79A-4EFB-9B69-657C5059B538}">
      <dsp:nvSpPr>
        <dsp:cNvPr id="0" name=""/>
        <dsp:cNvSpPr/>
      </dsp:nvSpPr>
      <dsp:spPr>
        <a:xfrm>
          <a:off x="95658" y="3401855"/>
          <a:ext cx="675509" cy="1079170"/>
        </a:xfrm>
        <a:prstGeom prst="roundRect">
          <a:avLst/>
        </a:prstGeom>
        <a:gradFill rotWithShape="0">
          <a:gsLst>
            <a:gs pos="0">
              <a:schemeClr val="accent5">
                <a:hueOff val="-2322388"/>
                <a:satOff val="23283"/>
                <a:lumOff val="-16177"/>
                <a:alphaOff val="0"/>
                <a:tint val="25000"/>
                <a:satMod val="125000"/>
              </a:schemeClr>
            </a:gs>
            <a:gs pos="40000">
              <a:schemeClr val="accent5">
                <a:hueOff val="-2322388"/>
                <a:satOff val="23283"/>
                <a:lumOff val="-16177"/>
                <a:alphaOff val="0"/>
                <a:tint val="55000"/>
                <a:satMod val="130000"/>
              </a:schemeClr>
            </a:gs>
            <a:gs pos="50000">
              <a:schemeClr val="accent5">
                <a:hueOff val="-2322388"/>
                <a:satOff val="23283"/>
                <a:lumOff val="-16177"/>
                <a:alphaOff val="0"/>
                <a:tint val="59000"/>
                <a:satMod val="130000"/>
              </a:schemeClr>
            </a:gs>
            <a:gs pos="65000">
              <a:schemeClr val="accent5">
                <a:hueOff val="-2322388"/>
                <a:satOff val="23283"/>
                <a:lumOff val="-16177"/>
                <a:alphaOff val="0"/>
                <a:tint val="55000"/>
                <a:satMod val="130000"/>
              </a:schemeClr>
            </a:gs>
            <a:gs pos="100000">
              <a:schemeClr val="accent5">
                <a:hueOff val="-2322388"/>
                <a:satOff val="23283"/>
                <a:lumOff val="-16177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2322388"/>
              <a:satOff val="23283"/>
              <a:lumOff val="-16177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4.</a:t>
          </a:r>
        </a:p>
      </dsp:txBody>
      <dsp:txXfrm>
        <a:off x="128634" y="3434831"/>
        <a:ext cx="609557" cy="1013218"/>
      </dsp:txXfrm>
    </dsp:sp>
    <dsp:sp modelId="{17CA7484-6528-4D56-8553-DF3F08A33AF2}">
      <dsp:nvSpPr>
        <dsp:cNvPr id="0" name=""/>
        <dsp:cNvSpPr/>
      </dsp:nvSpPr>
      <dsp:spPr>
        <a:xfrm rot="5400000">
          <a:off x="4310406" y="1103663"/>
          <a:ext cx="863336" cy="7941813"/>
        </a:xfrm>
        <a:prstGeom prst="round2SameRect">
          <a:avLst/>
        </a:prstGeom>
        <a:solidFill>
          <a:schemeClr val="accent5">
            <a:tint val="40000"/>
            <a:alpha val="90000"/>
            <a:hueOff val="-3632719"/>
            <a:satOff val="-3365"/>
            <a:lumOff val="-3109"/>
            <a:alphaOff val="0"/>
          </a:schemeClr>
        </a:solidFill>
        <a:ln w="12000" cap="flat" cmpd="sng" algn="ctr">
          <a:solidFill>
            <a:schemeClr val="accent5">
              <a:tint val="40000"/>
              <a:alpha val="90000"/>
              <a:hueOff val="-3632719"/>
              <a:satOff val="-3365"/>
              <a:lumOff val="-31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в очистных сооружениях для снижения количества токсичных химических веществ и выбросов 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CO</a:t>
          </a:r>
          <a:r>
            <a:rPr lang="ru-RU" sz="2000" kern="1200" baseline="-25000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771168" y="4685047"/>
        <a:ext cx="7899668" cy="779046"/>
      </dsp:txXfrm>
    </dsp:sp>
    <dsp:sp modelId="{A98902BB-8682-449D-B9B5-588347A5B8AB}">
      <dsp:nvSpPr>
        <dsp:cNvPr id="0" name=""/>
        <dsp:cNvSpPr/>
      </dsp:nvSpPr>
      <dsp:spPr>
        <a:xfrm>
          <a:off x="95658" y="4534985"/>
          <a:ext cx="675509" cy="1079170"/>
        </a:xfrm>
        <a:prstGeom prst="roundRect">
          <a:avLst/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5.</a:t>
          </a:r>
        </a:p>
      </dsp:txBody>
      <dsp:txXfrm>
        <a:off x="128634" y="4567961"/>
        <a:ext cx="609557" cy="10132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E31B4-FD00-4227-9A39-9B05EEE479C7}">
      <dsp:nvSpPr>
        <dsp:cNvPr id="0" name=""/>
        <dsp:cNvSpPr/>
      </dsp:nvSpPr>
      <dsp:spPr>
        <a:xfrm>
          <a:off x="0" y="2975503"/>
          <a:ext cx="8712968" cy="10874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У различных видов зеленых водорослей содержание жиров колеблется от 2 до 75% в пересчете на сухую массу, у хлорококковых – 51-78%., у эвгленовых – 10-20%.</a:t>
          </a:r>
          <a:endParaRPr lang="ru-RU" sz="2000" kern="1200" dirty="0"/>
        </a:p>
      </dsp:txBody>
      <dsp:txXfrm>
        <a:off x="0" y="2975503"/>
        <a:ext cx="8712968" cy="1087437"/>
      </dsp:txXfrm>
    </dsp:sp>
    <dsp:sp modelId="{C0DE14AB-DFDD-4A5B-8972-A3AD3FBCD5CE}">
      <dsp:nvSpPr>
        <dsp:cNvPr id="0" name=""/>
        <dsp:cNvSpPr/>
      </dsp:nvSpPr>
      <dsp:spPr>
        <a:xfrm rot="10800000">
          <a:off x="0" y="1319335"/>
          <a:ext cx="8712968" cy="1672478"/>
        </a:xfrm>
        <a:prstGeom prst="upArrowCallout">
          <a:avLst/>
        </a:prstGeom>
        <a:gradFill rotWithShape="0">
          <a:gsLst>
            <a:gs pos="0">
              <a:schemeClr val="accent5">
                <a:hueOff val="-1548259"/>
                <a:satOff val="15522"/>
                <a:lumOff val="-10784"/>
                <a:alphaOff val="0"/>
                <a:tint val="25000"/>
                <a:satMod val="125000"/>
              </a:schemeClr>
            </a:gs>
            <a:gs pos="40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50000">
              <a:schemeClr val="accent5">
                <a:hueOff val="-1548259"/>
                <a:satOff val="15522"/>
                <a:lumOff val="-10784"/>
                <a:alphaOff val="0"/>
                <a:tint val="59000"/>
                <a:satMod val="130000"/>
              </a:schemeClr>
            </a:gs>
            <a:gs pos="65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100000">
              <a:schemeClr val="accent5">
                <a:hueOff val="-1548259"/>
                <a:satOff val="15522"/>
                <a:lumOff val="-10784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548259"/>
              <a:satOff val="15522"/>
              <a:lumOff val="-10784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Наименьшее содержание жиров наблюдается у синезеленых водорослей (</a:t>
          </a:r>
          <a:r>
            <a:rPr lang="ru-RU" sz="2000" i="1" kern="1200" dirty="0" err="1">
              <a:latin typeface="Times New Roman" pitchFamily="18" charset="0"/>
              <a:cs typeface="Times New Roman" pitchFamily="18" charset="0"/>
            </a:rPr>
            <a:t>Anabaena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2000" i="1" kern="1200" dirty="0" err="1">
              <a:latin typeface="Times New Roman" pitchFamily="18" charset="0"/>
              <a:cs typeface="Times New Roman" pitchFamily="18" charset="0"/>
            </a:rPr>
            <a:t>Oscillatoria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) – 2%, у </a:t>
          </a:r>
          <a:r>
            <a:rPr lang="ru-RU" sz="2000" i="1" kern="1200" dirty="0" err="1">
              <a:latin typeface="Times New Roman" pitchFamily="18" charset="0"/>
              <a:cs typeface="Times New Roman" pitchFamily="18" charset="0"/>
            </a:rPr>
            <a:t>Spirulina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достигает 6-7%, а максимальное характерно для диатомовых водорослей – 35-44%. </a:t>
          </a:r>
          <a:endParaRPr lang="ru-RU" sz="2000" kern="1200" dirty="0"/>
        </a:p>
      </dsp:txBody>
      <dsp:txXfrm rot="10800000">
        <a:off x="0" y="1319335"/>
        <a:ext cx="8712968" cy="1086726"/>
      </dsp:txXfrm>
    </dsp:sp>
    <dsp:sp modelId="{F5C5D5F3-4F9C-424F-862C-D6A8F23BD56F}">
      <dsp:nvSpPr>
        <dsp:cNvPr id="0" name=""/>
        <dsp:cNvSpPr/>
      </dsp:nvSpPr>
      <dsp:spPr>
        <a:xfrm rot="10800000">
          <a:off x="0" y="1059"/>
          <a:ext cx="8712968" cy="1334587"/>
        </a:xfrm>
        <a:prstGeom prst="upArrowCallout">
          <a:avLst/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Количество общих липидов варьирует в широком диапазоне (от 2 до 75%) в зависимости от вида и условий выращивания.</a:t>
          </a:r>
          <a:endParaRPr lang="ru-RU" sz="2000" kern="1200" dirty="0"/>
        </a:p>
      </dsp:txBody>
      <dsp:txXfrm rot="10800000">
        <a:off x="0" y="1059"/>
        <a:ext cx="8712968" cy="86717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28314-5126-482B-970E-E75515AE1DFD}">
      <dsp:nvSpPr>
        <dsp:cNvPr id="0" name=""/>
        <dsp:cNvSpPr/>
      </dsp:nvSpPr>
      <dsp:spPr>
        <a:xfrm>
          <a:off x="5954" y="0"/>
          <a:ext cx="3625441" cy="2592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В условиях производства, где выращивание осуществляется в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биореакторах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, имеющих различную конструкцию, добиться столь высокого выхода жиров практически невозможно.</a:t>
          </a:r>
          <a:endParaRPr lang="ru-RU" sz="2200" kern="1200" dirty="0"/>
        </a:p>
      </dsp:txBody>
      <dsp:txXfrm>
        <a:off x="81880" y="75926"/>
        <a:ext cx="3473589" cy="2440436"/>
      </dsp:txXfrm>
    </dsp:sp>
    <dsp:sp modelId="{1858ACB8-751B-4CE4-9DB7-2C427708521A}">
      <dsp:nvSpPr>
        <dsp:cNvPr id="0" name=""/>
        <dsp:cNvSpPr/>
      </dsp:nvSpPr>
      <dsp:spPr>
        <a:xfrm>
          <a:off x="3993939" y="846589"/>
          <a:ext cx="768593" cy="8991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800" kern="1200"/>
        </a:p>
      </dsp:txBody>
      <dsp:txXfrm>
        <a:off x="3993939" y="1026411"/>
        <a:ext cx="538015" cy="539465"/>
      </dsp:txXfrm>
    </dsp:sp>
    <dsp:sp modelId="{43E8D90F-B075-4367-A7F0-AE7B89064E07}">
      <dsp:nvSpPr>
        <dsp:cNvPr id="0" name=""/>
        <dsp:cNvSpPr/>
      </dsp:nvSpPr>
      <dsp:spPr>
        <a:xfrm>
          <a:off x="5081572" y="0"/>
          <a:ext cx="3625441" cy="2592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Количество образуемых липидов удается повысить путем культивирования водорослей в «стрессовых» условиях (при недостатке азота или др. питательных элементов).</a:t>
          </a:r>
          <a:endParaRPr lang="ru-RU" sz="2200" kern="1200" dirty="0"/>
        </a:p>
      </dsp:txBody>
      <dsp:txXfrm>
        <a:off x="5157498" y="75926"/>
        <a:ext cx="3473589" cy="244043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55BBF-1F78-4569-9407-45FCEDACF2AF}">
      <dsp:nvSpPr>
        <dsp:cNvPr id="0" name=""/>
        <dsp:cNvSpPr/>
      </dsp:nvSpPr>
      <dsp:spPr>
        <a:xfrm>
          <a:off x="0" y="3300066"/>
          <a:ext cx="8640960" cy="10917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При стрессовом культивировании увеличение содержания липидов происходит за счет увеличения в 11 р. концентрации олеиновой кислоты.</a:t>
          </a:r>
          <a:endParaRPr lang="ru-RU" sz="2300" kern="1200" dirty="0"/>
        </a:p>
      </dsp:txBody>
      <dsp:txXfrm>
        <a:off x="0" y="3300066"/>
        <a:ext cx="8640960" cy="1091797"/>
      </dsp:txXfrm>
    </dsp:sp>
    <dsp:sp modelId="{83BEEF22-BFBB-451D-938A-C9C8D793AD89}">
      <dsp:nvSpPr>
        <dsp:cNvPr id="0" name=""/>
        <dsp:cNvSpPr/>
      </dsp:nvSpPr>
      <dsp:spPr>
        <a:xfrm rot="10800000">
          <a:off x="0" y="1327110"/>
          <a:ext cx="8640960" cy="1992387"/>
        </a:xfrm>
        <a:prstGeom prst="upArrowCallout">
          <a:avLst/>
        </a:prstGeom>
        <a:gradFill rotWithShape="0">
          <a:gsLst>
            <a:gs pos="0">
              <a:schemeClr val="accent5">
                <a:hueOff val="-1548259"/>
                <a:satOff val="15522"/>
                <a:lumOff val="-10784"/>
                <a:alphaOff val="0"/>
                <a:tint val="25000"/>
                <a:satMod val="125000"/>
              </a:schemeClr>
            </a:gs>
            <a:gs pos="40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50000">
              <a:schemeClr val="accent5">
                <a:hueOff val="-1548259"/>
                <a:satOff val="15522"/>
                <a:lumOff val="-10784"/>
                <a:alphaOff val="0"/>
                <a:tint val="59000"/>
                <a:satMod val="130000"/>
              </a:schemeClr>
            </a:gs>
            <a:gs pos="65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100000">
              <a:schemeClr val="accent5">
                <a:hueOff val="-1548259"/>
                <a:satOff val="15522"/>
                <a:lumOff val="-10784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548259"/>
              <a:satOff val="15522"/>
              <a:lumOff val="-10784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Лишенные азотсодержащих веществ клетки </a:t>
          </a:r>
          <a:r>
            <a:rPr lang="ru-RU" sz="2300" i="1" kern="1200" dirty="0">
              <a:latin typeface="Times New Roman" pitchFamily="18" charset="0"/>
              <a:cs typeface="Times New Roman" pitchFamily="18" charset="0"/>
            </a:rPr>
            <a:t>Chlorella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i="1" kern="1200" dirty="0" err="1">
              <a:latin typeface="Times New Roman" pitchFamily="18" charset="0"/>
              <a:cs typeface="Times New Roman" pitchFamily="18" charset="0"/>
            </a:rPr>
            <a:t>pyrenoidosa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сохраняют фотосинтетическую активность; также наблюдается рост сухой биомассы за счет синтеза липидов, 75% которых составляли жирные кислоты.</a:t>
          </a:r>
          <a:endParaRPr lang="ru-RU" sz="2300" kern="1200" dirty="0"/>
        </a:p>
      </dsp:txBody>
      <dsp:txXfrm rot="10800000">
        <a:off x="0" y="1327110"/>
        <a:ext cx="8640960" cy="1294593"/>
      </dsp:txXfrm>
    </dsp:sp>
    <dsp:sp modelId="{9854192F-9842-4D86-9D94-319B3B9E3544}">
      <dsp:nvSpPr>
        <dsp:cNvPr id="0" name=""/>
        <dsp:cNvSpPr/>
      </dsp:nvSpPr>
      <dsp:spPr>
        <a:xfrm rot="10800000">
          <a:off x="0" y="623"/>
          <a:ext cx="8640960" cy="1345917"/>
        </a:xfrm>
        <a:prstGeom prst="upArrowCallout">
          <a:avLst/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Изучение влияния состава питательной среды на биохимический состав клеток (Г.Л.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Клячко-Гурвич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и В.Е.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Семененко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):</a:t>
          </a:r>
          <a:endParaRPr lang="ru-RU" sz="2300" kern="1200" dirty="0"/>
        </a:p>
      </dsp:txBody>
      <dsp:txXfrm rot="10800000">
        <a:off x="0" y="623"/>
        <a:ext cx="8640960" cy="87453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36385-CAF0-4EC0-8610-3B012D1F68D3}">
      <dsp:nvSpPr>
        <dsp:cNvPr id="0" name=""/>
        <dsp:cNvSpPr/>
      </dsp:nvSpPr>
      <dsp:spPr>
        <a:xfrm>
          <a:off x="4248542" y="823482"/>
          <a:ext cx="2419423" cy="37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637"/>
              </a:lnTo>
              <a:lnTo>
                <a:pt x="2419423" y="256637"/>
              </a:lnTo>
              <a:lnTo>
                <a:pt x="2419423" y="37659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6B3C0-67C4-4580-B800-B67D79EF9391}">
      <dsp:nvSpPr>
        <dsp:cNvPr id="0" name=""/>
        <dsp:cNvSpPr/>
      </dsp:nvSpPr>
      <dsp:spPr>
        <a:xfrm>
          <a:off x="1829261" y="823482"/>
          <a:ext cx="2419280" cy="376593"/>
        </a:xfrm>
        <a:custGeom>
          <a:avLst/>
          <a:gdLst/>
          <a:ahLst/>
          <a:cxnLst/>
          <a:rect l="0" t="0" r="0" b="0"/>
          <a:pathLst>
            <a:path>
              <a:moveTo>
                <a:pt x="2419280" y="0"/>
              </a:moveTo>
              <a:lnTo>
                <a:pt x="2419280" y="256637"/>
              </a:lnTo>
              <a:lnTo>
                <a:pt x="0" y="256637"/>
              </a:lnTo>
              <a:lnTo>
                <a:pt x="0" y="37659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8579B-3923-4EEC-9E05-DCBAA6ABC7A4}">
      <dsp:nvSpPr>
        <dsp:cNvPr id="0" name=""/>
        <dsp:cNvSpPr/>
      </dsp:nvSpPr>
      <dsp:spPr>
        <a:xfrm>
          <a:off x="270773" y="1234"/>
          <a:ext cx="7955537" cy="8222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DEF46F-5BC1-4C18-A050-75DF10A29F48}">
      <dsp:nvSpPr>
        <dsp:cNvPr id="0" name=""/>
        <dsp:cNvSpPr/>
      </dsp:nvSpPr>
      <dsp:spPr>
        <a:xfrm>
          <a:off x="414648" y="137916"/>
          <a:ext cx="7955537" cy="822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В зависимости от условий выращивания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микроводоросли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продуцируют</a:t>
          </a:r>
          <a:endParaRPr lang="ru-RU" sz="2300" kern="1200" dirty="0"/>
        </a:p>
      </dsp:txBody>
      <dsp:txXfrm>
        <a:off x="438731" y="161999"/>
        <a:ext cx="7907371" cy="774081"/>
      </dsp:txXfrm>
    </dsp:sp>
    <dsp:sp modelId="{9911F27F-C836-4F6C-9381-0B23DEBB45B3}">
      <dsp:nvSpPr>
        <dsp:cNvPr id="0" name=""/>
        <dsp:cNvSpPr/>
      </dsp:nvSpPr>
      <dsp:spPr>
        <a:xfrm>
          <a:off x="346010" y="1200076"/>
          <a:ext cx="2966501" cy="8222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267327-42ED-42AF-ADEA-3992D866A944}">
      <dsp:nvSpPr>
        <dsp:cNvPr id="0" name=""/>
        <dsp:cNvSpPr/>
      </dsp:nvSpPr>
      <dsp:spPr>
        <a:xfrm>
          <a:off x="489886" y="1336757"/>
          <a:ext cx="2966501" cy="822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>
              <a:latin typeface="Times New Roman" pitchFamily="18" charset="0"/>
              <a:cs typeface="Times New Roman" pitchFamily="18" charset="0"/>
            </a:rPr>
            <a:t>α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-линоленовую кислоту (АЛК)</a:t>
          </a:r>
          <a:endParaRPr lang="ru-RU" sz="2300" kern="1200" dirty="0"/>
        </a:p>
      </dsp:txBody>
      <dsp:txXfrm>
        <a:off x="513969" y="1360840"/>
        <a:ext cx="2918335" cy="774081"/>
      </dsp:txXfrm>
    </dsp:sp>
    <dsp:sp modelId="{D97C47E6-E1D5-4716-8543-BBF3A48C9180}">
      <dsp:nvSpPr>
        <dsp:cNvPr id="0" name=""/>
        <dsp:cNvSpPr/>
      </dsp:nvSpPr>
      <dsp:spPr>
        <a:xfrm>
          <a:off x="5184714" y="1200076"/>
          <a:ext cx="2966501" cy="8222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AD9790-E906-4608-8C58-CED6656C3919}">
      <dsp:nvSpPr>
        <dsp:cNvPr id="0" name=""/>
        <dsp:cNvSpPr/>
      </dsp:nvSpPr>
      <dsp:spPr>
        <a:xfrm>
          <a:off x="5328590" y="1336757"/>
          <a:ext cx="2966501" cy="822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>
              <a:latin typeface="Times New Roman" pitchFamily="18" charset="0"/>
              <a:cs typeface="Times New Roman" pitchFamily="18" charset="0"/>
            </a:rPr>
            <a:t>γ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-линоленовую кислоту (ГЛК)</a:t>
          </a:r>
          <a:endParaRPr lang="ru-RU" sz="2300" kern="1200" dirty="0"/>
        </a:p>
      </dsp:txBody>
      <dsp:txXfrm>
        <a:off x="5352673" y="1360840"/>
        <a:ext cx="2918335" cy="77408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F7647-C519-4511-8F0F-520AD85DCBDF}">
      <dsp:nvSpPr>
        <dsp:cNvPr id="0" name=""/>
        <dsp:cNvSpPr/>
      </dsp:nvSpPr>
      <dsp:spPr>
        <a:xfrm>
          <a:off x="0" y="3138"/>
          <a:ext cx="3816424" cy="1207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Количество в клетках микроводорослей варьирует в пределах от 0,1 до 14,2%.</a:t>
          </a:r>
        </a:p>
      </dsp:txBody>
      <dsp:txXfrm>
        <a:off x="35364" y="38502"/>
        <a:ext cx="3745696" cy="1136683"/>
      </dsp:txXfrm>
    </dsp:sp>
    <dsp:sp modelId="{AC16B098-9FDF-4431-B144-A452FA7E2C53}">
      <dsp:nvSpPr>
        <dsp:cNvPr id="0" name=""/>
        <dsp:cNvSpPr/>
      </dsp:nvSpPr>
      <dsp:spPr>
        <a:xfrm rot="5400000">
          <a:off x="1600872" y="1251528"/>
          <a:ext cx="614679" cy="7376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6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6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686927" y="1312996"/>
        <a:ext cx="442569" cy="430275"/>
      </dsp:txXfrm>
    </dsp:sp>
    <dsp:sp modelId="{1A9A3B5F-754C-437C-B050-FE32E7E1D271}">
      <dsp:nvSpPr>
        <dsp:cNvPr id="0" name=""/>
        <dsp:cNvSpPr/>
      </dsp:nvSpPr>
      <dsp:spPr>
        <a:xfrm>
          <a:off x="0" y="2030123"/>
          <a:ext cx="3816424" cy="1639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Максимальное содержание отмечено у </a:t>
          </a:r>
          <a:r>
            <a:rPr lang="ru-RU" sz="2200" i="1" kern="1200" dirty="0" err="1">
              <a:latin typeface="Times New Roman" pitchFamily="18" charset="0"/>
              <a:cs typeface="Times New Roman" pitchFamily="18" charset="0"/>
            </a:rPr>
            <a:t>Аnabena</a:t>
          </a:r>
          <a:r>
            <a:rPr lang="ru-RU" sz="22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kern="1200" dirty="0" err="1">
              <a:latin typeface="Times New Roman" pitchFamily="18" charset="0"/>
              <a:cs typeface="Times New Roman" pitchFamily="18" charset="0"/>
            </a:rPr>
            <a:t>spiroides</a:t>
          </a:r>
          <a:r>
            <a:rPr lang="ru-RU" sz="2200" i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i="1" kern="1200" dirty="0" err="1">
              <a:latin typeface="Times New Roman" pitchFamily="18" charset="0"/>
              <a:cs typeface="Times New Roman" pitchFamily="18" charset="0"/>
            </a:rPr>
            <a:t>Dunaliella</a:t>
          </a:r>
          <a:r>
            <a:rPr lang="ru-RU" sz="22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i="1" kern="1200" dirty="0" err="1">
              <a:latin typeface="Times New Roman" pitchFamily="18" charset="0"/>
              <a:cs typeface="Times New Roman" pitchFamily="18" charset="0"/>
            </a:rPr>
            <a:t>tertiolecta</a:t>
          </a:r>
          <a:r>
            <a:rPr lang="ru-RU" sz="2200" i="1" kern="1200" dirty="0">
              <a:latin typeface="Times New Roman" pitchFamily="18" charset="0"/>
              <a:cs typeface="Times New Roman" pitchFamily="18" charset="0"/>
            </a:rPr>
            <a:t>, Chlorella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2200" i="1" kern="1200" dirty="0" err="1">
              <a:latin typeface="Times New Roman" pitchFamily="18" charset="0"/>
              <a:cs typeface="Times New Roman" pitchFamily="18" charset="0"/>
            </a:rPr>
            <a:t>Stichococcus</a:t>
          </a:r>
          <a:r>
            <a:rPr lang="ru-RU" sz="2200" i="1" kern="1200" dirty="0">
              <a:latin typeface="Times New Roman" pitchFamily="18" charset="0"/>
              <a:cs typeface="Times New Roman" pitchFamily="18" charset="0"/>
            </a:rPr>
            <a:t> sp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. и может достигать 25,2-43‚5%.</a:t>
          </a:r>
        </a:p>
      </dsp:txBody>
      <dsp:txXfrm>
        <a:off x="48009" y="2078132"/>
        <a:ext cx="3720406" cy="154312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F63BA-953D-44B9-96B1-1A362F03423F}">
      <dsp:nvSpPr>
        <dsp:cNvPr id="0" name=""/>
        <dsp:cNvSpPr/>
      </dsp:nvSpPr>
      <dsp:spPr>
        <a:xfrm rot="5400000">
          <a:off x="-621005" y="1759227"/>
          <a:ext cx="2219814" cy="2158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0BF4DF-69A9-4E5B-B173-1852EF08774C}">
      <dsp:nvSpPr>
        <dsp:cNvPr id="0" name=""/>
        <dsp:cNvSpPr/>
      </dsp:nvSpPr>
      <dsp:spPr>
        <a:xfrm>
          <a:off x="4418" y="72005"/>
          <a:ext cx="2397852" cy="2089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Культивирование штамма 8 дней до достижения стационарной фазы роста</a:t>
          </a:r>
          <a:endParaRPr lang="ru-RU" sz="2100" kern="1200" dirty="0"/>
        </a:p>
      </dsp:txBody>
      <dsp:txXfrm>
        <a:off x="65622" y="133209"/>
        <a:ext cx="2275444" cy="1967262"/>
      </dsp:txXfrm>
    </dsp:sp>
    <dsp:sp modelId="{C628EBEC-B72B-48AF-B922-7E6C1859FE45}">
      <dsp:nvSpPr>
        <dsp:cNvPr id="0" name=""/>
        <dsp:cNvSpPr/>
      </dsp:nvSpPr>
      <dsp:spPr>
        <a:xfrm rot="5400000">
          <a:off x="-405922" y="3775270"/>
          <a:ext cx="1789649" cy="215806"/>
        </a:xfrm>
        <a:prstGeom prst="rect">
          <a:avLst/>
        </a:prstGeom>
        <a:gradFill rotWithShape="0">
          <a:gsLst>
            <a:gs pos="0">
              <a:schemeClr val="accent5">
                <a:hueOff val="-516086"/>
                <a:satOff val="5174"/>
                <a:lumOff val="-3595"/>
                <a:alphaOff val="0"/>
                <a:tint val="25000"/>
                <a:satMod val="125000"/>
              </a:schemeClr>
            </a:gs>
            <a:gs pos="40000">
              <a:schemeClr val="accent5">
                <a:hueOff val="-516086"/>
                <a:satOff val="5174"/>
                <a:lumOff val="-3595"/>
                <a:alphaOff val="0"/>
                <a:tint val="55000"/>
                <a:satMod val="130000"/>
              </a:schemeClr>
            </a:gs>
            <a:gs pos="50000">
              <a:schemeClr val="accent5">
                <a:hueOff val="-516086"/>
                <a:satOff val="5174"/>
                <a:lumOff val="-3595"/>
                <a:alphaOff val="0"/>
                <a:tint val="59000"/>
                <a:satMod val="130000"/>
              </a:schemeClr>
            </a:gs>
            <a:gs pos="65000">
              <a:schemeClr val="accent5">
                <a:hueOff val="-516086"/>
                <a:satOff val="5174"/>
                <a:lumOff val="-3595"/>
                <a:alphaOff val="0"/>
                <a:tint val="55000"/>
                <a:satMod val="130000"/>
              </a:schemeClr>
            </a:gs>
            <a:gs pos="100000">
              <a:schemeClr val="accent5">
                <a:hueOff val="-516086"/>
                <a:satOff val="5174"/>
                <a:lumOff val="-3595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516086"/>
              <a:satOff val="5174"/>
              <a:lumOff val="-3595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1787B0-0595-48D1-9E04-164FDC740A41}">
      <dsp:nvSpPr>
        <dsp:cNvPr id="0" name=""/>
        <dsp:cNvSpPr/>
      </dsp:nvSpPr>
      <dsp:spPr>
        <a:xfrm>
          <a:off x="4418" y="2521354"/>
          <a:ext cx="2397852" cy="1656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42360"/>
                <a:satOff val="4435"/>
                <a:lumOff val="-3081"/>
                <a:alphaOff val="0"/>
                <a:tint val="25000"/>
                <a:satMod val="125000"/>
              </a:schemeClr>
            </a:gs>
            <a:gs pos="40000">
              <a:schemeClr val="accent5">
                <a:hueOff val="-442360"/>
                <a:satOff val="4435"/>
                <a:lumOff val="-3081"/>
                <a:alphaOff val="0"/>
                <a:tint val="55000"/>
                <a:satMod val="130000"/>
              </a:schemeClr>
            </a:gs>
            <a:gs pos="50000">
              <a:schemeClr val="accent5">
                <a:hueOff val="-442360"/>
                <a:satOff val="4435"/>
                <a:lumOff val="-3081"/>
                <a:alphaOff val="0"/>
                <a:tint val="59000"/>
                <a:satMod val="130000"/>
              </a:schemeClr>
            </a:gs>
            <a:gs pos="65000">
              <a:schemeClr val="accent5">
                <a:hueOff val="-442360"/>
                <a:satOff val="4435"/>
                <a:lumOff val="-3081"/>
                <a:alphaOff val="0"/>
                <a:tint val="55000"/>
                <a:satMod val="130000"/>
              </a:schemeClr>
            </a:gs>
            <a:gs pos="100000">
              <a:schemeClr val="accent5">
                <a:hueOff val="-442360"/>
                <a:satOff val="4435"/>
                <a:lumOff val="-3081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442360"/>
              <a:satOff val="4435"/>
              <a:lumOff val="-3081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Создание стрессовых условий (пересадка на ПС с дефицитом азота)</a:t>
          </a:r>
          <a:endParaRPr lang="ru-RU" sz="2100" kern="1200" dirty="0"/>
        </a:p>
      </dsp:txBody>
      <dsp:txXfrm>
        <a:off x="52926" y="2569862"/>
        <a:ext cx="2300836" cy="1559171"/>
      </dsp:txXfrm>
    </dsp:sp>
    <dsp:sp modelId="{B1FB291C-8AAF-4771-B1ED-7D0136152128}">
      <dsp:nvSpPr>
        <dsp:cNvPr id="0" name=""/>
        <dsp:cNvSpPr/>
      </dsp:nvSpPr>
      <dsp:spPr>
        <a:xfrm rot="21597493">
          <a:off x="490332" y="4824323"/>
          <a:ext cx="3191195" cy="215806"/>
        </a:xfrm>
        <a:prstGeom prst="rect">
          <a:avLst/>
        </a:prstGeom>
        <a:gradFill rotWithShape="0">
          <a:gsLst>
            <a:gs pos="0">
              <a:schemeClr val="accent5">
                <a:hueOff val="-1032173"/>
                <a:satOff val="10348"/>
                <a:lumOff val="-7190"/>
                <a:alphaOff val="0"/>
                <a:tint val="25000"/>
                <a:satMod val="125000"/>
              </a:schemeClr>
            </a:gs>
            <a:gs pos="40000">
              <a:schemeClr val="accent5">
                <a:hueOff val="-1032173"/>
                <a:satOff val="10348"/>
                <a:lumOff val="-7190"/>
                <a:alphaOff val="0"/>
                <a:tint val="55000"/>
                <a:satMod val="130000"/>
              </a:schemeClr>
            </a:gs>
            <a:gs pos="50000">
              <a:schemeClr val="accent5">
                <a:hueOff val="-1032173"/>
                <a:satOff val="10348"/>
                <a:lumOff val="-7190"/>
                <a:alphaOff val="0"/>
                <a:tint val="59000"/>
                <a:satMod val="130000"/>
              </a:schemeClr>
            </a:gs>
            <a:gs pos="65000">
              <a:schemeClr val="accent5">
                <a:hueOff val="-1032173"/>
                <a:satOff val="10348"/>
                <a:lumOff val="-7190"/>
                <a:alphaOff val="0"/>
                <a:tint val="55000"/>
                <a:satMod val="130000"/>
              </a:schemeClr>
            </a:gs>
            <a:gs pos="100000">
              <a:schemeClr val="accent5">
                <a:hueOff val="-1032173"/>
                <a:satOff val="10348"/>
                <a:lumOff val="-719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032173"/>
              <a:satOff val="10348"/>
              <a:lumOff val="-719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B6110E-DA7F-48EB-AA88-BC41EC6BEA36}">
      <dsp:nvSpPr>
        <dsp:cNvPr id="0" name=""/>
        <dsp:cNvSpPr/>
      </dsp:nvSpPr>
      <dsp:spPr>
        <a:xfrm>
          <a:off x="4418" y="4537219"/>
          <a:ext cx="2397852" cy="1223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84719"/>
                <a:satOff val="8870"/>
                <a:lumOff val="-6163"/>
                <a:alphaOff val="0"/>
                <a:tint val="25000"/>
                <a:satMod val="125000"/>
              </a:schemeClr>
            </a:gs>
            <a:gs pos="40000">
              <a:schemeClr val="accent5">
                <a:hueOff val="-884719"/>
                <a:satOff val="8870"/>
                <a:lumOff val="-6163"/>
                <a:alphaOff val="0"/>
                <a:tint val="55000"/>
                <a:satMod val="130000"/>
              </a:schemeClr>
            </a:gs>
            <a:gs pos="50000">
              <a:schemeClr val="accent5">
                <a:hueOff val="-884719"/>
                <a:satOff val="8870"/>
                <a:lumOff val="-6163"/>
                <a:alphaOff val="0"/>
                <a:tint val="59000"/>
                <a:satMod val="130000"/>
              </a:schemeClr>
            </a:gs>
            <a:gs pos="65000">
              <a:schemeClr val="accent5">
                <a:hueOff val="-884719"/>
                <a:satOff val="8870"/>
                <a:lumOff val="-6163"/>
                <a:alphaOff val="0"/>
                <a:tint val="55000"/>
                <a:satMod val="130000"/>
              </a:schemeClr>
            </a:gs>
            <a:gs pos="100000">
              <a:schemeClr val="accent5">
                <a:hueOff val="-884719"/>
                <a:satOff val="8870"/>
                <a:lumOff val="-6163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884719"/>
              <a:satOff val="8870"/>
              <a:lumOff val="-6163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Культивирование 5 дней</a:t>
          </a:r>
          <a:endParaRPr lang="ru-RU" sz="2100" kern="1200" dirty="0"/>
        </a:p>
      </dsp:txBody>
      <dsp:txXfrm>
        <a:off x="40251" y="4573052"/>
        <a:ext cx="2326186" cy="1151756"/>
      </dsp:txXfrm>
    </dsp:sp>
    <dsp:sp modelId="{EE205B95-BD7D-40C8-B40C-AEC3D95CCF6F}">
      <dsp:nvSpPr>
        <dsp:cNvPr id="0" name=""/>
        <dsp:cNvSpPr/>
      </dsp:nvSpPr>
      <dsp:spPr>
        <a:xfrm rot="16200000">
          <a:off x="2783220" y="3557410"/>
          <a:ext cx="1789649" cy="215806"/>
        </a:xfrm>
        <a:prstGeom prst="rect">
          <a:avLst/>
        </a:prstGeom>
        <a:gradFill rotWithShape="0">
          <a:gsLst>
            <a:gs pos="0">
              <a:schemeClr val="accent5">
                <a:hueOff val="-1548259"/>
                <a:satOff val="15522"/>
                <a:lumOff val="-10784"/>
                <a:alphaOff val="0"/>
                <a:tint val="25000"/>
                <a:satMod val="125000"/>
              </a:schemeClr>
            </a:gs>
            <a:gs pos="40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50000">
              <a:schemeClr val="accent5">
                <a:hueOff val="-1548259"/>
                <a:satOff val="15522"/>
                <a:lumOff val="-10784"/>
                <a:alphaOff val="0"/>
                <a:tint val="59000"/>
                <a:satMod val="130000"/>
              </a:schemeClr>
            </a:gs>
            <a:gs pos="65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100000">
              <a:schemeClr val="accent5">
                <a:hueOff val="-1548259"/>
                <a:satOff val="15522"/>
                <a:lumOff val="-10784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548259"/>
              <a:satOff val="15522"/>
              <a:lumOff val="-10784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7F7DDA-3381-4F37-960B-C72853C3091C}">
      <dsp:nvSpPr>
        <dsp:cNvPr id="0" name=""/>
        <dsp:cNvSpPr/>
      </dsp:nvSpPr>
      <dsp:spPr>
        <a:xfrm>
          <a:off x="3193561" y="4104455"/>
          <a:ext cx="2397852" cy="1656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327079"/>
                <a:satOff val="13305"/>
                <a:lumOff val="-9244"/>
                <a:alphaOff val="0"/>
                <a:tint val="25000"/>
                <a:satMod val="125000"/>
              </a:schemeClr>
            </a:gs>
            <a:gs pos="40000">
              <a:schemeClr val="accent5">
                <a:hueOff val="-1327079"/>
                <a:satOff val="13305"/>
                <a:lumOff val="-9244"/>
                <a:alphaOff val="0"/>
                <a:tint val="55000"/>
                <a:satMod val="130000"/>
              </a:schemeClr>
            </a:gs>
            <a:gs pos="50000">
              <a:schemeClr val="accent5">
                <a:hueOff val="-1327079"/>
                <a:satOff val="13305"/>
                <a:lumOff val="-9244"/>
                <a:alphaOff val="0"/>
                <a:tint val="59000"/>
                <a:satMod val="130000"/>
              </a:schemeClr>
            </a:gs>
            <a:gs pos="65000">
              <a:schemeClr val="accent5">
                <a:hueOff val="-1327079"/>
                <a:satOff val="13305"/>
                <a:lumOff val="-9244"/>
                <a:alphaOff val="0"/>
                <a:tint val="55000"/>
                <a:satMod val="130000"/>
              </a:schemeClr>
            </a:gs>
            <a:gs pos="100000">
              <a:schemeClr val="accent5">
                <a:hueOff val="-1327079"/>
                <a:satOff val="13305"/>
                <a:lumOff val="-9244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327079"/>
              <a:satOff val="13305"/>
              <a:lumOff val="-9244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Отделение клеток биомассы от суспензии</a:t>
          </a:r>
          <a:endParaRPr lang="ru-RU" sz="2100" kern="1200" dirty="0"/>
        </a:p>
      </dsp:txBody>
      <dsp:txXfrm>
        <a:off x="3242069" y="4152963"/>
        <a:ext cx="2300836" cy="1559171"/>
      </dsp:txXfrm>
    </dsp:sp>
    <dsp:sp modelId="{3C2169C4-91A9-4CD9-B421-1D98C525BE38}">
      <dsp:nvSpPr>
        <dsp:cNvPr id="0" name=""/>
        <dsp:cNvSpPr/>
      </dsp:nvSpPr>
      <dsp:spPr>
        <a:xfrm rot="16200000">
          <a:off x="2675590" y="1651775"/>
          <a:ext cx="2004910" cy="215806"/>
        </a:xfrm>
        <a:prstGeom prst="rect">
          <a:avLst/>
        </a:prstGeom>
        <a:gradFill rotWithShape="0">
          <a:gsLst>
            <a:gs pos="0">
              <a:schemeClr val="accent5">
                <a:hueOff val="-2064345"/>
                <a:satOff val="20696"/>
                <a:lumOff val="-14379"/>
                <a:alphaOff val="0"/>
                <a:tint val="25000"/>
                <a:satMod val="125000"/>
              </a:schemeClr>
            </a:gs>
            <a:gs pos="40000">
              <a:schemeClr val="accent5">
                <a:hueOff val="-2064345"/>
                <a:satOff val="20696"/>
                <a:lumOff val="-14379"/>
                <a:alphaOff val="0"/>
                <a:tint val="55000"/>
                <a:satMod val="130000"/>
              </a:schemeClr>
            </a:gs>
            <a:gs pos="50000">
              <a:schemeClr val="accent5">
                <a:hueOff val="-2064345"/>
                <a:satOff val="20696"/>
                <a:lumOff val="-14379"/>
                <a:alphaOff val="0"/>
                <a:tint val="59000"/>
                <a:satMod val="130000"/>
              </a:schemeClr>
            </a:gs>
            <a:gs pos="65000">
              <a:schemeClr val="accent5">
                <a:hueOff val="-2064345"/>
                <a:satOff val="20696"/>
                <a:lumOff val="-14379"/>
                <a:alphaOff val="0"/>
                <a:tint val="55000"/>
                <a:satMod val="130000"/>
              </a:schemeClr>
            </a:gs>
            <a:gs pos="100000">
              <a:schemeClr val="accent5">
                <a:hueOff val="-2064345"/>
                <a:satOff val="20696"/>
                <a:lumOff val="-1437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2064345"/>
              <a:satOff val="20696"/>
              <a:lumOff val="-14379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60B5B7-CBF6-4FDB-832D-024077B0FED6}">
      <dsp:nvSpPr>
        <dsp:cNvPr id="0" name=""/>
        <dsp:cNvSpPr/>
      </dsp:nvSpPr>
      <dsp:spPr>
        <a:xfrm>
          <a:off x="3193561" y="2521354"/>
          <a:ext cx="2397852" cy="1223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69439"/>
                <a:satOff val="17739"/>
                <a:lumOff val="-12325"/>
                <a:alphaOff val="0"/>
                <a:tint val="25000"/>
                <a:satMod val="125000"/>
              </a:schemeClr>
            </a:gs>
            <a:gs pos="40000">
              <a:schemeClr val="accent5">
                <a:hueOff val="-1769439"/>
                <a:satOff val="17739"/>
                <a:lumOff val="-12325"/>
                <a:alphaOff val="0"/>
                <a:tint val="55000"/>
                <a:satMod val="130000"/>
              </a:schemeClr>
            </a:gs>
            <a:gs pos="50000">
              <a:schemeClr val="accent5">
                <a:hueOff val="-1769439"/>
                <a:satOff val="17739"/>
                <a:lumOff val="-12325"/>
                <a:alphaOff val="0"/>
                <a:tint val="59000"/>
                <a:satMod val="130000"/>
              </a:schemeClr>
            </a:gs>
            <a:gs pos="65000">
              <a:schemeClr val="accent5">
                <a:hueOff val="-1769439"/>
                <a:satOff val="17739"/>
                <a:lumOff val="-12325"/>
                <a:alphaOff val="0"/>
                <a:tint val="55000"/>
                <a:satMod val="130000"/>
              </a:schemeClr>
            </a:gs>
            <a:gs pos="100000">
              <a:schemeClr val="accent5">
                <a:hueOff val="-1769439"/>
                <a:satOff val="17739"/>
                <a:lumOff val="-12325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769439"/>
              <a:satOff val="17739"/>
              <a:lumOff val="-12325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Разрушение стенок клеток</a:t>
          </a:r>
          <a:endParaRPr lang="ru-RU" sz="2100" kern="1200" dirty="0"/>
        </a:p>
      </dsp:txBody>
      <dsp:txXfrm>
        <a:off x="3229394" y="2557187"/>
        <a:ext cx="2326186" cy="1151756"/>
      </dsp:txXfrm>
    </dsp:sp>
    <dsp:sp modelId="{7E0E9065-5533-447F-AC7C-AA436C5A55F7}">
      <dsp:nvSpPr>
        <dsp:cNvPr id="0" name=""/>
        <dsp:cNvSpPr/>
      </dsp:nvSpPr>
      <dsp:spPr>
        <a:xfrm>
          <a:off x="3682958" y="642183"/>
          <a:ext cx="3179317" cy="215806"/>
        </a:xfrm>
        <a:prstGeom prst="rect">
          <a:avLst/>
        </a:prstGeom>
        <a:gradFill rotWithShape="0">
          <a:gsLst>
            <a:gs pos="0">
              <a:schemeClr val="accent5">
                <a:hueOff val="-2580431"/>
                <a:satOff val="25870"/>
                <a:lumOff val="-17974"/>
                <a:alphaOff val="0"/>
                <a:tint val="25000"/>
                <a:satMod val="125000"/>
              </a:schemeClr>
            </a:gs>
            <a:gs pos="40000">
              <a:schemeClr val="accent5">
                <a:hueOff val="-2580431"/>
                <a:satOff val="25870"/>
                <a:lumOff val="-17974"/>
                <a:alphaOff val="0"/>
                <a:tint val="55000"/>
                <a:satMod val="130000"/>
              </a:schemeClr>
            </a:gs>
            <a:gs pos="50000">
              <a:schemeClr val="accent5">
                <a:hueOff val="-2580431"/>
                <a:satOff val="25870"/>
                <a:lumOff val="-17974"/>
                <a:alphaOff val="0"/>
                <a:tint val="59000"/>
                <a:satMod val="130000"/>
              </a:schemeClr>
            </a:gs>
            <a:gs pos="65000">
              <a:schemeClr val="accent5">
                <a:hueOff val="-2580431"/>
                <a:satOff val="25870"/>
                <a:lumOff val="-17974"/>
                <a:alphaOff val="0"/>
                <a:tint val="55000"/>
                <a:satMod val="130000"/>
              </a:schemeClr>
            </a:gs>
            <a:gs pos="100000">
              <a:schemeClr val="accent5">
                <a:hueOff val="-2580431"/>
                <a:satOff val="25870"/>
                <a:lumOff val="-17974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2580431"/>
              <a:satOff val="25870"/>
              <a:lumOff val="-17974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808741-763B-43CA-8F85-2BA40AEB752C}">
      <dsp:nvSpPr>
        <dsp:cNvPr id="0" name=""/>
        <dsp:cNvSpPr/>
      </dsp:nvSpPr>
      <dsp:spPr>
        <a:xfrm>
          <a:off x="3193561" y="72005"/>
          <a:ext cx="2397852" cy="2089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211798"/>
                <a:satOff val="22174"/>
                <a:lumOff val="-15406"/>
                <a:alphaOff val="0"/>
                <a:tint val="25000"/>
                <a:satMod val="125000"/>
              </a:schemeClr>
            </a:gs>
            <a:gs pos="40000">
              <a:schemeClr val="accent5">
                <a:hueOff val="-2211798"/>
                <a:satOff val="22174"/>
                <a:lumOff val="-15406"/>
                <a:alphaOff val="0"/>
                <a:tint val="55000"/>
                <a:satMod val="130000"/>
              </a:schemeClr>
            </a:gs>
            <a:gs pos="50000">
              <a:schemeClr val="accent5">
                <a:hueOff val="-2211798"/>
                <a:satOff val="22174"/>
                <a:lumOff val="-15406"/>
                <a:alphaOff val="0"/>
                <a:tint val="59000"/>
                <a:satMod val="130000"/>
              </a:schemeClr>
            </a:gs>
            <a:gs pos="65000">
              <a:schemeClr val="accent5">
                <a:hueOff val="-2211798"/>
                <a:satOff val="22174"/>
                <a:lumOff val="-15406"/>
                <a:alphaOff val="0"/>
                <a:tint val="55000"/>
                <a:satMod val="130000"/>
              </a:schemeClr>
            </a:gs>
            <a:gs pos="100000">
              <a:schemeClr val="accent5">
                <a:hueOff val="-2211798"/>
                <a:satOff val="22174"/>
                <a:lumOff val="-15406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2211798"/>
              <a:satOff val="22174"/>
              <a:lumOff val="-15406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>
              <a:latin typeface="Times New Roman" pitchFamily="18" charset="0"/>
              <a:cs typeface="Times New Roman" pitchFamily="18" charset="0"/>
            </a:rPr>
            <a:t>Извлечение липидов смесью полярного и неполярного растворителей (2-3 ч)</a:t>
          </a:r>
          <a:endParaRPr lang="ru-RU" sz="2100" kern="1200"/>
        </a:p>
      </dsp:txBody>
      <dsp:txXfrm>
        <a:off x="3254765" y="133209"/>
        <a:ext cx="2275444" cy="1967262"/>
      </dsp:txXfrm>
    </dsp:sp>
    <dsp:sp modelId="{34ECFD0C-FAA0-46D9-8E48-8CC748CE6C17}">
      <dsp:nvSpPr>
        <dsp:cNvPr id="0" name=""/>
        <dsp:cNvSpPr/>
      </dsp:nvSpPr>
      <dsp:spPr>
        <a:xfrm rot="5400000">
          <a:off x="5864733" y="1651775"/>
          <a:ext cx="2004910" cy="215806"/>
        </a:xfrm>
        <a:prstGeom prst="rect">
          <a:avLst/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C85F15-EBFB-4B0C-B445-CA87792B8A2A}">
      <dsp:nvSpPr>
        <dsp:cNvPr id="0" name=""/>
        <dsp:cNvSpPr/>
      </dsp:nvSpPr>
      <dsp:spPr>
        <a:xfrm>
          <a:off x="6382705" y="72005"/>
          <a:ext cx="2397852" cy="2089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654158"/>
                <a:satOff val="26609"/>
                <a:lumOff val="-18488"/>
                <a:alphaOff val="0"/>
                <a:tint val="25000"/>
                <a:satMod val="125000"/>
              </a:schemeClr>
            </a:gs>
            <a:gs pos="40000">
              <a:schemeClr val="accent5">
                <a:hueOff val="-2654158"/>
                <a:satOff val="26609"/>
                <a:lumOff val="-18488"/>
                <a:alphaOff val="0"/>
                <a:tint val="55000"/>
                <a:satMod val="130000"/>
              </a:schemeClr>
            </a:gs>
            <a:gs pos="50000">
              <a:schemeClr val="accent5">
                <a:hueOff val="-2654158"/>
                <a:satOff val="26609"/>
                <a:lumOff val="-18488"/>
                <a:alphaOff val="0"/>
                <a:tint val="59000"/>
                <a:satMod val="130000"/>
              </a:schemeClr>
            </a:gs>
            <a:gs pos="65000">
              <a:schemeClr val="accent5">
                <a:hueOff val="-2654158"/>
                <a:satOff val="26609"/>
                <a:lumOff val="-18488"/>
                <a:alphaOff val="0"/>
                <a:tint val="55000"/>
                <a:satMod val="130000"/>
              </a:schemeClr>
            </a:gs>
            <a:gs pos="100000">
              <a:schemeClr val="accent5">
                <a:hueOff val="-2654158"/>
                <a:satOff val="26609"/>
                <a:lumOff val="-18488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2654158"/>
              <a:satOff val="26609"/>
              <a:lumOff val="-18488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Фосфолипиды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будут содержаться во фракции полярного растворителя, а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триглицериды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– неполярного</a:t>
          </a:r>
          <a:endParaRPr lang="ru-RU" sz="2100" kern="1200" dirty="0"/>
        </a:p>
      </dsp:txBody>
      <dsp:txXfrm>
        <a:off x="6443909" y="133209"/>
        <a:ext cx="2275444" cy="1967262"/>
      </dsp:txXfrm>
    </dsp:sp>
    <dsp:sp modelId="{EB71818F-99D4-4CA1-A795-FD98227892A0}">
      <dsp:nvSpPr>
        <dsp:cNvPr id="0" name=""/>
        <dsp:cNvSpPr/>
      </dsp:nvSpPr>
      <dsp:spPr>
        <a:xfrm>
          <a:off x="6382705" y="2521354"/>
          <a:ext cx="2397852" cy="1223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Получение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биотоплива</a:t>
          </a:r>
          <a:endParaRPr lang="ru-RU" sz="2100" kern="1200" dirty="0"/>
        </a:p>
      </dsp:txBody>
      <dsp:txXfrm>
        <a:off x="6418538" y="2557187"/>
        <a:ext cx="2326186" cy="115175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C58DE-4BA2-4BCB-94A9-55BE35F644BD}">
      <dsp:nvSpPr>
        <dsp:cNvPr id="0" name=""/>
        <dsp:cNvSpPr/>
      </dsp:nvSpPr>
      <dsp:spPr>
        <a:xfrm>
          <a:off x="3216" y="49697"/>
          <a:ext cx="6474287" cy="13652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смесь </a:t>
          </a:r>
          <a:r>
            <a:rPr lang="ru-RU" sz="2200" kern="1200" dirty="0" err="1">
              <a:latin typeface="Times New Roman" pitchFamily="18" charset="0"/>
              <a:cs typeface="Times New Roman" pitchFamily="18" charset="0"/>
            </a:rPr>
            <a:t>моноалкиловых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(метиловых или этиловых) эфиров жирных кислот, которые были получены при этерификации возобновляемых биологических ресурсов</a:t>
          </a:r>
          <a:endParaRPr lang="ru-RU" sz="2200" kern="1200" dirty="0"/>
        </a:p>
      </dsp:txBody>
      <dsp:txXfrm>
        <a:off x="3216" y="49697"/>
        <a:ext cx="6474287" cy="1365242"/>
      </dsp:txXfrm>
    </dsp:sp>
    <dsp:sp modelId="{1EAE3A11-73B1-4625-859F-09B6FD24AA0D}">
      <dsp:nvSpPr>
        <dsp:cNvPr id="0" name=""/>
        <dsp:cNvSpPr/>
      </dsp:nvSpPr>
      <dsp:spPr>
        <a:xfrm>
          <a:off x="3216" y="1627905"/>
          <a:ext cx="6474287" cy="842677"/>
        </a:xfrm>
        <a:prstGeom prst="rect">
          <a:avLst/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является уникальным заменителем дизельного топлива</a:t>
          </a:r>
          <a:endParaRPr lang="ru-RU" sz="2200" kern="1200" dirty="0"/>
        </a:p>
      </dsp:txBody>
      <dsp:txXfrm>
        <a:off x="3216" y="1627905"/>
        <a:ext cx="6474287" cy="84267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926EF-B885-44B2-A02B-03C7EED734EF}">
      <dsp:nvSpPr>
        <dsp:cNvPr id="0" name=""/>
        <dsp:cNvSpPr/>
      </dsp:nvSpPr>
      <dsp:spPr>
        <a:xfrm>
          <a:off x="0" y="1688466"/>
          <a:ext cx="8064896" cy="14075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Для решения данной проблемы актуальным является использование масел, которые содержатся в биомассе микро- и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макроводорослей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 Проведенные в 1970-1990 годах исследования доказали перспективность их использования для производства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биодизеля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/>
        </a:p>
      </dsp:txBody>
      <dsp:txXfrm>
        <a:off x="0" y="1688466"/>
        <a:ext cx="8064896" cy="1407566"/>
      </dsp:txXfrm>
    </dsp:sp>
    <dsp:sp modelId="{244EBE6D-0E7E-46CD-A6A8-52FA2D4C5499}">
      <dsp:nvSpPr>
        <dsp:cNvPr id="0" name=""/>
        <dsp:cNvSpPr/>
      </dsp:nvSpPr>
      <dsp:spPr>
        <a:xfrm rot="10800000">
          <a:off x="0" y="310"/>
          <a:ext cx="8064896" cy="1709268"/>
        </a:xfrm>
        <a:prstGeom prst="upArrowCallout">
          <a:avLst/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25000"/>
                <a:satMod val="125000"/>
              </a:schemeClr>
            </a:gs>
            <a:gs pos="40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tint val="59000"/>
                <a:satMod val="130000"/>
              </a:schemeClr>
            </a:gs>
            <a:gs pos="65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1856823"/>
              <a:satOff val="-56410"/>
              <a:lumOff val="18628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Количество получаемого из растительных масел топлива </a:t>
          </a:r>
          <a:r>
            <a:rPr lang="ru-RU" sz="20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недостаточно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для того, чтобы покрыть небольшую часть дизельного топлива.</a:t>
          </a:r>
          <a:endParaRPr lang="ru-RU" sz="2000" kern="1200" dirty="0"/>
        </a:p>
      </dsp:txBody>
      <dsp:txXfrm rot="10800000">
        <a:off x="0" y="310"/>
        <a:ext cx="8064896" cy="111063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D7320-5D48-4978-9F3B-BF75C47FA5BB}">
      <dsp:nvSpPr>
        <dsp:cNvPr id="0" name=""/>
        <dsp:cNvSpPr/>
      </dsp:nvSpPr>
      <dsp:spPr>
        <a:xfrm>
          <a:off x="98588" y="1547"/>
          <a:ext cx="3142547" cy="1186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В устройство подается специальная питательная среда.</a:t>
          </a:r>
          <a:endParaRPr lang="ru-RU" sz="2100" kern="1200" dirty="0"/>
        </a:p>
      </dsp:txBody>
      <dsp:txXfrm>
        <a:off x="133353" y="36312"/>
        <a:ext cx="3073017" cy="1117441"/>
      </dsp:txXfrm>
    </dsp:sp>
    <dsp:sp modelId="{7DC0935C-F959-4C23-B5CF-987D3586EFF0}">
      <dsp:nvSpPr>
        <dsp:cNvPr id="0" name=""/>
        <dsp:cNvSpPr/>
      </dsp:nvSpPr>
      <dsp:spPr>
        <a:xfrm>
          <a:off x="3415225" y="349725"/>
          <a:ext cx="419396" cy="4906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3415225" y="447848"/>
        <a:ext cx="293577" cy="294368"/>
      </dsp:txXfrm>
    </dsp:sp>
    <dsp:sp modelId="{FE111BC1-D3FC-4DB0-8F94-69FDA0134FEF}">
      <dsp:nvSpPr>
        <dsp:cNvPr id="0" name=""/>
        <dsp:cNvSpPr/>
      </dsp:nvSpPr>
      <dsp:spPr>
        <a:xfrm>
          <a:off x="4032450" y="1547"/>
          <a:ext cx="4581928" cy="1186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32173"/>
                <a:satOff val="10348"/>
                <a:lumOff val="-7190"/>
                <a:alphaOff val="0"/>
                <a:tint val="25000"/>
                <a:satMod val="125000"/>
              </a:schemeClr>
            </a:gs>
            <a:gs pos="40000">
              <a:schemeClr val="accent5">
                <a:hueOff val="-1032173"/>
                <a:satOff val="10348"/>
                <a:lumOff val="-7190"/>
                <a:alphaOff val="0"/>
                <a:tint val="55000"/>
                <a:satMod val="130000"/>
              </a:schemeClr>
            </a:gs>
            <a:gs pos="50000">
              <a:schemeClr val="accent5">
                <a:hueOff val="-1032173"/>
                <a:satOff val="10348"/>
                <a:lumOff val="-7190"/>
                <a:alphaOff val="0"/>
                <a:tint val="59000"/>
                <a:satMod val="130000"/>
              </a:schemeClr>
            </a:gs>
            <a:gs pos="65000">
              <a:schemeClr val="accent5">
                <a:hueOff val="-1032173"/>
                <a:satOff val="10348"/>
                <a:lumOff val="-7190"/>
                <a:alphaOff val="0"/>
                <a:tint val="55000"/>
                <a:satMod val="130000"/>
              </a:schemeClr>
            </a:gs>
            <a:gs pos="100000">
              <a:schemeClr val="accent5">
                <a:hueOff val="-1032173"/>
                <a:satOff val="10348"/>
                <a:lumOff val="-719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032173"/>
              <a:satOff val="10348"/>
              <a:lumOff val="-719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При поддержании оптимальных условий роста происходит увеличение биомассы вдвое за 2 дня.</a:t>
          </a:r>
          <a:endParaRPr lang="ru-RU" sz="2100" kern="1200" dirty="0"/>
        </a:p>
      </dsp:txBody>
      <dsp:txXfrm>
        <a:off x="4067215" y="36312"/>
        <a:ext cx="4512398" cy="1117441"/>
      </dsp:txXfrm>
    </dsp:sp>
    <dsp:sp modelId="{9E08C359-6430-428B-BA8F-098FB90B0E38}">
      <dsp:nvSpPr>
        <dsp:cNvPr id="0" name=""/>
        <dsp:cNvSpPr/>
      </dsp:nvSpPr>
      <dsp:spPr>
        <a:xfrm rot="5400000">
          <a:off x="6113716" y="1326998"/>
          <a:ext cx="419396" cy="4906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548259"/>
                <a:satOff val="15522"/>
                <a:lumOff val="-10784"/>
                <a:alphaOff val="0"/>
                <a:tint val="25000"/>
                <a:satMod val="125000"/>
              </a:schemeClr>
            </a:gs>
            <a:gs pos="40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50000">
              <a:schemeClr val="accent5">
                <a:hueOff val="-1548259"/>
                <a:satOff val="15522"/>
                <a:lumOff val="-10784"/>
                <a:alphaOff val="0"/>
                <a:tint val="59000"/>
                <a:satMod val="130000"/>
              </a:schemeClr>
            </a:gs>
            <a:gs pos="65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100000">
              <a:schemeClr val="accent5">
                <a:hueOff val="-1548259"/>
                <a:satOff val="15522"/>
                <a:lumOff val="-10784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548259"/>
              <a:satOff val="15522"/>
              <a:lumOff val="-10784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 rot="-5400000">
        <a:off x="6176231" y="1362607"/>
        <a:ext cx="294368" cy="293577"/>
      </dsp:txXfrm>
    </dsp:sp>
    <dsp:sp modelId="{5939EE5C-7E4B-48BC-8D63-40EEA47C1DDC}">
      <dsp:nvSpPr>
        <dsp:cNvPr id="0" name=""/>
        <dsp:cNvSpPr/>
      </dsp:nvSpPr>
      <dsp:spPr>
        <a:xfrm>
          <a:off x="4032450" y="1979833"/>
          <a:ext cx="4581928" cy="1186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064345"/>
                <a:satOff val="20696"/>
                <a:lumOff val="-14379"/>
                <a:alphaOff val="0"/>
                <a:tint val="25000"/>
                <a:satMod val="125000"/>
              </a:schemeClr>
            </a:gs>
            <a:gs pos="40000">
              <a:schemeClr val="accent5">
                <a:hueOff val="-2064345"/>
                <a:satOff val="20696"/>
                <a:lumOff val="-14379"/>
                <a:alphaOff val="0"/>
                <a:tint val="55000"/>
                <a:satMod val="130000"/>
              </a:schemeClr>
            </a:gs>
            <a:gs pos="50000">
              <a:schemeClr val="accent5">
                <a:hueOff val="-2064345"/>
                <a:satOff val="20696"/>
                <a:lumOff val="-14379"/>
                <a:alphaOff val="0"/>
                <a:tint val="59000"/>
                <a:satMod val="130000"/>
              </a:schemeClr>
            </a:gs>
            <a:gs pos="65000">
              <a:schemeClr val="accent5">
                <a:hueOff val="-2064345"/>
                <a:satOff val="20696"/>
                <a:lumOff val="-14379"/>
                <a:alphaOff val="0"/>
                <a:tint val="55000"/>
                <a:satMod val="130000"/>
              </a:schemeClr>
            </a:gs>
            <a:gs pos="100000">
              <a:schemeClr val="accent5">
                <a:hueOff val="-2064345"/>
                <a:satOff val="20696"/>
                <a:lumOff val="-1437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2064345"/>
              <a:satOff val="20696"/>
              <a:lumOff val="-1437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Из каждой порции выхода продукта, выделяются липиды, являющиеся основой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биодизеля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100" kern="1200" dirty="0"/>
        </a:p>
      </dsp:txBody>
      <dsp:txXfrm>
        <a:off x="4067215" y="2014598"/>
        <a:ext cx="4512398" cy="1117441"/>
      </dsp:txXfrm>
    </dsp:sp>
    <dsp:sp modelId="{00238C28-CA1F-4367-8BF0-B70B47F3BC66}">
      <dsp:nvSpPr>
        <dsp:cNvPr id="0" name=""/>
        <dsp:cNvSpPr/>
      </dsp:nvSpPr>
      <dsp:spPr>
        <a:xfrm rot="10800000">
          <a:off x="3438964" y="2328011"/>
          <a:ext cx="419396" cy="4906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 rot="10800000">
        <a:off x="3564783" y="2426134"/>
        <a:ext cx="293577" cy="294368"/>
      </dsp:txXfrm>
    </dsp:sp>
    <dsp:sp modelId="{ED7CEC7A-6F23-4038-9B7E-35A2C81316FD}">
      <dsp:nvSpPr>
        <dsp:cNvPr id="0" name=""/>
        <dsp:cNvSpPr/>
      </dsp:nvSpPr>
      <dsp:spPr>
        <a:xfrm>
          <a:off x="98588" y="1979833"/>
          <a:ext cx="3142547" cy="1186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Продукт с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биореактора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 снимается каждые несколько часов.</a:t>
          </a:r>
          <a:endParaRPr lang="ru-RU" sz="2100" kern="1200" dirty="0"/>
        </a:p>
      </dsp:txBody>
      <dsp:txXfrm>
        <a:off x="133353" y="2014598"/>
        <a:ext cx="3073017" cy="111744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340CC-52AE-4B65-910A-D32F6B0CB0C5}">
      <dsp:nvSpPr>
        <dsp:cNvPr id="0" name=""/>
        <dsp:cNvSpPr/>
      </dsp:nvSpPr>
      <dsp:spPr>
        <a:xfrm>
          <a:off x="0" y="2008711"/>
          <a:ext cx="8232576" cy="1317932"/>
        </a:xfrm>
        <a:prstGeom prst="rect">
          <a:avLst/>
        </a:prstGeom>
        <a:gradFill rotWithShape="1">
          <a:gsLst>
            <a:gs pos="0">
              <a:schemeClr val="accent4">
                <a:tint val="25000"/>
                <a:satMod val="125000"/>
              </a:schemeClr>
            </a:gs>
            <a:gs pos="40000">
              <a:schemeClr val="accent4">
                <a:tint val="55000"/>
                <a:satMod val="130000"/>
              </a:schemeClr>
            </a:gs>
            <a:gs pos="50000">
              <a:schemeClr val="accent4">
                <a:tint val="59000"/>
                <a:satMod val="130000"/>
              </a:schemeClr>
            </a:gs>
            <a:gs pos="65000">
              <a:schemeClr val="accent4">
                <a:tint val="55000"/>
                <a:satMod val="130000"/>
              </a:schemeClr>
            </a:gs>
            <a:gs pos="100000">
              <a:schemeClr val="accent4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4"/>
          </a:solidFill>
          <a:prstDash val="solid"/>
        </a:ln>
        <a:effectLst>
          <a:glow rad="63500">
            <a:schemeClr val="accent4"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При производстве спирта из крахмала кукурузы необходимо потребление большого количества энергии в форме природного газа, дизельного топлива либо угля.</a:t>
          </a:r>
          <a:endParaRPr lang="ru-RU" sz="2400" kern="1200" dirty="0"/>
        </a:p>
      </dsp:txBody>
      <dsp:txXfrm>
        <a:off x="0" y="2008711"/>
        <a:ext cx="8232576" cy="1317932"/>
      </dsp:txXfrm>
    </dsp:sp>
    <dsp:sp modelId="{4832B85D-50AC-47A8-9629-7A92BC94BC5A}">
      <dsp:nvSpPr>
        <dsp:cNvPr id="0" name=""/>
        <dsp:cNvSpPr/>
      </dsp:nvSpPr>
      <dsp:spPr>
        <a:xfrm rot="10800000">
          <a:off x="0" y="1500"/>
          <a:ext cx="8232576" cy="2026979"/>
        </a:xfrm>
        <a:prstGeom prst="upArrowCallout">
          <a:avLst/>
        </a:prstGeom>
        <a:gradFill rotWithShape="1">
          <a:gsLst>
            <a:gs pos="0">
              <a:schemeClr val="accent1">
                <a:tint val="25000"/>
                <a:satMod val="125000"/>
              </a:schemeClr>
            </a:gs>
            <a:gs pos="40000">
              <a:schemeClr val="accent1">
                <a:tint val="55000"/>
                <a:satMod val="130000"/>
              </a:schemeClr>
            </a:gs>
            <a:gs pos="50000">
              <a:schemeClr val="accent1">
                <a:tint val="59000"/>
                <a:satMod val="130000"/>
              </a:schemeClr>
            </a:gs>
            <a:gs pos="65000">
              <a:schemeClr val="accent1">
                <a:tint val="55000"/>
                <a:satMod val="130000"/>
              </a:schemeClr>
            </a:gs>
            <a:gs pos="100000">
              <a:schemeClr val="accent1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Производство этанола - биологический процесс, основой которого служит сбраживание различных сахаров микроскопическими грибами, дрожжами, либо бактериями.</a:t>
          </a:r>
          <a:endParaRPr lang="ru-RU" sz="2400" kern="1200" dirty="0"/>
        </a:p>
      </dsp:txBody>
      <dsp:txXfrm rot="10800000">
        <a:off x="0" y="1500"/>
        <a:ext cx="8232576" cy="1317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66451-55D2-4995-A60E-6E3617042FB0}">
      <dsp:nvSpPr>
        <dsp:cNvPr id="0" name=""/>
        <dsp:cNvSpPr/>
      </dsp:nvSpPr>
      <dsp:spPr>
        <a:xfrm>
          <a:off x="0" y="2600"/>
          <a:ext cx="8640960" cy="13834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Times New Roman" pitchFamily="18" charset="0"/>
              <a:cs typeface="Times New Roman" pitchFamily="18" charset="0"/>
            </a:rPr>
            <a:t>Биоэнергетика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– наука, занимающаяся изучением механизмов превращения энергии в процессе жизнедеятельности организмов, а также всех процессов в биосфере, связанных с энергией.</a:t>
          </a:r>
        </a:p>
      </dsp:txBody>
      <dsp:txXfrm>
        <a:off x="40520" y="43120"/>
        <a:ext cx="8559920" cy="1302419"/>
      </dsp:txXfrm>
    </dsp:sp>
    <dsp:sp modelId="{9C2ED710-EBB2-4C3A-81D0-8D7213DAED75}">
      <dsp:nvSpPr>
        <dsp:cNvPr id="0" name=""/>
        <dsp:cNvSpPr/>
      </dsp:nvSpPr>
      <dsp:spPr>
        <a:xfrm rot="5400000">
          <a:off x="4061081" y="1420645"/>
          <a:ext cx="518797" cy="6225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4133713" y="1472525"/>
        <a:ext cx="373534" cy="363158"/>
      </dsp:txXfrm>
    </dsp:sp>
    <dsp:sp modelId="{B51D20AC-A16D-4B52-8AB9-83D5FC50C0A0}">
      <dsp:nvSpPr>
        <dsp:cNvPr id="0" name=""/>
        <dsp:cNvSpPr/>
      </dsp:nvSpPr>
      <dsp:spPr>
        <a:xfrm>
          <a:off x="0" y="2077789"/>
          <a:ext cx="8640960" cy="1175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Биоэнергетика основана на использовании органических источников, обладающих высокой энергетической мощностью.</a:t>
          </a:r>
        </a:p>
      </dsp:txBody>
      <dsp:txXfrm>
        <a:off x="34436" y="2112225"/>
        <a:ext cx="8572088" cy="110687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C6AD6-4029-407F-AC62-16A84E3137DA}">
      <dsp:nvSpPr>
        <dsp:cNvPr id="0" name=""/>
        <dsp:cNvSpPr/>
      </dsp:nvSpPr>
      <dsp:spPr>
        <a:xfrm>
          <a:off x="4378" y="0"/>
          <a:ext cx="1989351" cy="188798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25000"/>
                <a:satMod val="125000"/>
              </a:schemeClr>
            </a:gs>
            <a:gs pos="40000">
              <a:schemeClr val="accent4">
                <a:tint val="55000"/>
                <a:satMod val="130000"/>
              </a:schemeClr>
            </a:gs>
            <a:gs pos="50000">
              <a:schemeClr val="accent4">
                <a:tint val="59000"/>
                <a:satMod val="130000"/>
              </a:schemeClr>
            </a:gs>
            <a:gs pos="65000">
              <a:schemeClr val="accent4">
                <a:tint val="55000"/>
                <a:satMod val="130000"/>
              </a:schemeClr>
            </a:gs>
            <a:gs pos="100000">
              <a:schemeClr val="accent4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4"/>
          </a:solidFill>
          <a:prstDash val="solid"/>
        </a:ln>
        <a:effectLst>
          <a:glow rad="63500">
            <a:schemeClr val="accent4">
              <a:alpha val="45000"/>
              <a:satMod val="120000"/>
            </a:schemeClr>
          </a:glo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альтернативное сырье для производства топлива </a:t>
          </a:r>
        </a:p>
      </dsp:txBody>
      <dsp:txXfrm>
        <a:off x="59675" y="55297"/>
        <a:ext cx="1878757" cy="1777390"/>
      </dsp:txXfrm>
    </dsp:sp>
    <dsp:sp modelId="{15A95FB8-CD58-41B4-903B-57013B5B55A5}">
      <dsp:nvSpPr>
        <dsp:cNvPr id="0" name=""/>
        <dsp:cNvSpPr/>
      </dsp:nvSpPr>
      <dsp:spPr>
        <a:xfrm rot="10800000">
          <a:off x="2229627" y="651478"/>
          <a:ext cx="500103" cy="58502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25000"/>
                <a:satMod val="125000"/>
              </a:schemeClr>
            </a:gs>
            <a:gs pos="40000">
              <a:schemeClr val="accent4">
                <a:tint val="55000"/>
                <a:satMod val="130000"/>
              </a:schemeClr>
            </a:gs>
            <a:gs pos="50000">
              <a:schemeClr val="accent4">
                <a:tint val="59000"/>
                <a:satMod val="130000"/>
              </a:schemeClr>
            </a:gs>
            <a:gs pos="65000">
              <a:schemeClr val="accent4">
                <a:tint val="55000"/>
                <a:satMod val="130000"/>
              </a:schemeClr>
            </a:gs>
            <a:gs pos="100000">
              <a:schemeClr val="accent4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4"/>
          </a:solidFill>
          <a:prstDash val="solid"/>
        </a:ln>
        <a:effectLst>
          <a:glow rad="63500">
            <a:schemeClr val="accent4">
              <a:alpha val="45000"/>
              <a:satMod val="120000"/>
            </a:schemeClr>
          </a:glo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9658" y="768483"/>
        <a:ext cx="350072" cy="351016"/>
      </dsp:txXfrm>
    </dsp:sp>
    <dsp:sp modelId="{31FE2D33-9156-48D5-9D78-1B35D480765F}">
      <dsp:nvSpPr>
        <dsp:cNvPr id="0" name=""/>
        <dsp:cNvSpPr/>
      </dsp:nvSpPr>
      <dsp:spPr>
        <a:xfrm>
          <a:off x="2937321" y="0"/>
          <a:ext cx="2612711" cy="188798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25000"/>
                <a:satMod val="125000"/>
              </a:schemeClr>
            </a:gs>
            <a:gs pos="40000">
              <a:schemeClr val="accent5">
                <a:tint val="55000"/>
                <a:satMod val="130000"/>
              </a:schemeClr>
            </a:gs>
            <a:gs pos="50000">
              <a:schemeClr val="accent5">
                <a:tint val="59000"/>
                <a:satMod val="130000"/>
              </a:schemeClr>
            </a:gs>
            <a:gs pos="65000">
              <a:schemeClr val="accent5">
                <a:tint val="55000"/>
                <a:satMod val="130000"/>
              </a:schemeClr>
            </a:gs>
            <a:gs pos="100000">
              <a:schemeClr val="accent5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5"/>
          </a:solidFill>
          <a:prstDash val="solid"/>
        </a:ln>
        <a:effectLst>
          <a:glow rad="63500">
            <a:schemeClr val="accent5">
              <a:alpha val="45000"/>
              <a:satMod val="12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некоторые представители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микровоскорических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водорослей и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цианобактерий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2618" y="55297"/>
        <a:ext cx="2502117" cy="1777390"/>
      </dsp:txXfrm>
    </dsp:sp>
    <dsp:sp modelId="{54878F42-AD4E-4A1C-9F6E-B6D5AE561172}">
      <dsp:nvSpPr>
        <dsp:cNvPr id="0" name=""/>
        <dsp:cNvSpPr/>
      </dsp:nvSpPr>
      <dsp:spPr>
        <a:xfrm>
          <a:off x="5785931" y="651478"/>
          <a:ext cx="500103" cy="585026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25000"/>
                <a:satMod val="125000"/>
              </a:schemeClr>
            </a:gs>
            <a:gs pos="40000">
              <a:schemeClr val="accent6">
                <a:tint val="55000"/>
                <a:satMod val="130000"/>
              </a:schemeClr>
            </a:gs>
            <a:gs pos="50000">
              <a:schemeClr val="accent6">
                <a:tint val="59000"/>
                <a:satMod val="130000"/>
              </a:schemeClr>
            </a:gs>
            <a:gs pos="65000">
              <a:schemeClr val="accent6">
                <a:tint val="55000"/>
                <a:satMod val="130000"/>
              </a:schemeClr>
            </a:gs>
            <a:gs pos="100000">
              <a:schemeClr val="accent6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6"/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5931" y="768483"/>
        <a:ext cx="350072" cy="351016"/>
      </dsp:txXfrm>
    </dsp:sp>
    <dsp:sp modelId="{C5F75061-3C39-4D3D-8293-49BA242EBB16}">
      <dsp:nvSpPr>
        <dsp:cNvPr id="0" name=""/>
        <dsp:cNvSpPr/>
      </dsp:nvSpPr>
      <dsp:spPr>
        <a:xfrm>
          <a:off x="6493625" y="0"/>
          <a:ext cx="2358979" cy="188798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25000"/>
                <a:satMod val="125000"/>
              </a:schemeClr>
            </a:gs>
            <a:gs pos="40000">
              <a:schemeClr val="accent6">
                <a:tint val="55000"/>
                <a:satMod val="130000"/>
              </a:schemeClr>
            </a:gs>
            <a:gs pos="50000">
              <a:schemeClr val="accent6">
                <a:tint val="59000"/>
                <a:satMod val="130000"/>
              </a:schemeClr>
            </a:gs>
            <a:gs pos="65000">
              <a:schemeClr val="accent6">
                <a:tint val="55000"/>
                <a:satMod val="130000"/>
              </a:schemeClr>
            </a:gs>
            <a:gs pos="100000">
              <a:schemeClr val="accent6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6"/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способны аккумулировать большое количество полисахаридов (крахмал, гликоген и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хризоламинарин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548922" y="55297"/>
        <a:ext cx="2248385" cy="177739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BE250-75FB-43CA-9115-8C090C2767AB}">
      <dsp:nvSpPr>
        <dsp:cNvPr id="0" name=""/>
        <dsp:cNvSpPr/>
      </dsp:nvSpPr>
      <dsp:spPr>
        <a:xfrm>
          <a:off x="4301283" y="631163"/>
          <a:ext cx="2795321" cy="288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928"/>
              </a:lnTo>
              <a:lnTo>
                <a:pt x="2795321" y="196928"/>
              </a:lnTo>
              <a:lnTo>
                <a:pt x="2795321" y="28897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B7852-4D00-4E37-9D07-FE0960D137E6}">
      <dsp:nvSpPr>
        <dsp:cNvPr id="0" name=""/>
        <dsp:cNvSpPr/>
      </dsp:nvSpPr>
      <dsp:spPr>
        <a:xfrm>
          <a:off x="4301283" y="631163"/>
          <a:ext cx="568713" cy="288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928"/>
              </a:lnTo>
              <a:lnTo>
                <a:pt x="568713" y="196928"/>
              </a:lnTo>
              <a:lnTo>
                <a:pt x="568713" y="28897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340AC-7889-4116-AAC9-C7938CC8AF45}">
      <dsp:nvSpPr>
        <dsp:cNvPr id="0" name=""/>
        <dsp:cNvSpPr/>
      </dsp:nvSpPr>
      <dsp:spPr>
        <a:xfrm>
          <a:off x="3006449" y="631163"/>
          <a:ext cx="1294834" cy="288974"/>
        </a:xfrm>
        <a:custGeom>
          <a:avLst/>
          <a:gdLst/>
          <a:ahLst/>
          <a:cxnLst/>
          <a:rect l="0" t="0" r="0" b="0"/>
          <a:pathLst>
            <a:path>
              <a:moveTo>
                <a:pt x="1294834" y="0"/>
              </a:moveTo>
              <a:lnTo>
                <a:pt x="1294834" y="196928"/>
              </a:lnTo>
              <a:lnTo>
                <a:pt x="0" y="196928"/>
              </a:lnTo>
              <a:lnTo>
                <a:pt x="0" y="28897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86CF6-9B71-493C-9CB5-85F680EAFCB3}">
      <dsp:nvSpPr>
        <dsp:cNvPr id="0" name=""/>
        <dsp:cNvSpPr/>
      </dsp:nvSpPr>
      <dsp:spPr>
        <a:xfrm>
          <a:off x="1142901" y="631163"/>
          <a:ext cx="3158382" cy="288974"/>
        </a:xfrm>
        <a:custGeom>
          <a:avLst/>
          <a:gdLst/>
          <a:ahLst/>
          <a:cxnLst/>
          <a:rect l="0" t="0" r="0" b="0"/>
          <a:pathLst>
            <a:path>
              <a:moveTo>
                <a:pt x="3158382" y="0"/>
              </a:moveTo>
              <a:lnTo>
                <a:pt x="3158382" y="196928"/>
              </a:lnTo>
              <a:lnTo>
                <a:pt x="0" y="196928"/>
              </a:lnTo>
              <a:lnTo>
                <a:pt x="0" y="28897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E76F5-BF13-4C35-8F22-3EAC26D252DC}">
      <dsp:nvSpPr>
        <dsp:cNvPr id="0" name=""/>
        <dsp:cNvSpPr/>
      </dsp:nvSpPr>
      <dsp:spPr>
        <a:xfrm>
          <a:off x="931658" y="221"/>
          <a:ext cx="6739250" cy="6309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248C54-6459-43DC-A789-23F6EF322A99}">
      <dsp:nvSpPr>
        <dsp:cNvPr id="0" name=""/>
        <dsp:cNvSpPr/>
      </dsp:nvSpPr>
      <dsp:spPr>
        <a:xfrm>
          <a:off x="1042059" y="105102"/>
          <a:ext cx="6739250" cy="630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Клеточные стенки большинства микроводорослей состоят преимущественно из</a:t>
          </a:r>
          <a:endParaRPr lang="ru-RU" sz="1700" kern="1200" dirty="0"/>
        </a:p>
      </dsp:txBody>
      <dsp:txXfrm>
        <a:off x="1060539" y="123582"/>
        <a:ext cx="6702290" cy="593982"/>
      </dsp:txXfrm>
    </dsp:sp>
    <dsp:sp modelId="{5F3E348B-C032-4FBB-948C-790D1C676E92}">
      <dsp:nvSpPr>
        <dsp:cNvPr id="0" name=""/>
        <dsp:cNvSpPr/>
      </dsp:nvSpPr>
      <dsp:spPr>
        <a:xfrm>
          <a:off x="321528" y="920138"/>
          <a:ext cx="1642745" cy="6309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57D2B9-D206-4015-BE43-0E863B42D7E7}">
      <dsp:nvSpPr>
        <dsp:cNvPr id="0" name=""/>
        <dsp:cNvSpPr/>
      </dsp:nvSpPr>
      <dsp:spPr>
        <a:xfrm>
          <a:off x="431929" y="1025020"/>
          <a:ext cx="1642745" cy="630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целлюлозы</a:t>
          </a:r>
          <a:endParaRPr lang="ru-RU" sz="1700" kern="1200" dirty="0"/>
        </a:p>
      </dsp:txBody>
      <dsp:txXfrm>
        <a:off x="450409" y="1043500"/>
        <a:ext cx="1605785" cy="593982"/>
      </dsp:txXfrm>
    </dsp:sp>
    <dsp:sp modelId="{BB843362-1991-426E-A6FF-2EE499C738B5}">
      <dsp:nvSpPr>
        <dsp:cNvPr id="0" name=""/>
        <dsp:cNvSpPr/>
      </dsp:nvSpPr>
      <dsp:spPr>
        <a:xfrm>
          <a:off x="2185076" y="920138"/>
          <a:ext cx="1642745" cy="6309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E37FD7-1C5F-41E3-A3EE-8CC798601875}">
      <dsp:nvSpPr>
        <dsp:cNvPr id="0" name=""/>
        <dsp:cNvSpPr/>
      </dsp:nvSpPr>
      <dsp:spPr>
        <a:xfrm>
          <a:off x="2295477" y="1025020"/>
          <a:ext cx="1642745" cy="630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>
              <a:latin typeface="Times New Roman" pitchFamily="18" charset="0"/>
              <a:cs typeface="Times New Roman" pitchFamily="18" charset="0"/>
            </a:rPr>
            <a:t>маннанов</a:t>
          </a:r>
          <a:endParaRPr lang="ru-RU" sz="1700" kern="1200" dirty="0"/>
        </a:p>
      </dsp:txBody>
      <dsp:txXfrm>
        <a:off x="2313957" y="1043500"/>
        <a:ext cx="1605785" cy="593982"/>
      </dsp:txXfrm>
    </dsp:sp>
    <dsp:sp modelId="{15CE9A29-37CD-4621-8D77-0CCE7E575A9A}">
      <dsp:nvSpPr>
        <dsp:cNvPr id="0" name=""/>
        <dsp:cNvSpPr/>
      </dsp:nvSpPr>
      <dsp:spPr>
        <a:xfrm>
          <a:off x="4048624" y="920138"/>
          <a:ext cx="1642745" cy="6309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3F733E-7A0C-470A-927D-A57A74F22915}">
      <dsp:nvSpPr>
        <dsp:cNvPr id="0" name=""/>
        <dsp:cNvSpPr/>
      </dsp:nvSpPr>
      <dsp:spPr>
        <a:xfrm>
          <a:off x="4159025" y="1025020"/>
          <a:ext cx="1642745" cy="630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>
              <a:latin typeface="Times New Roman" pitchFamily="18" charset="0"/>
              <a:cs typeface="Times New Roman" pitchFamily="18" charset="0"/>
            </a:rPr>
            <a:t>ксиланов</a:t>
          </a:r>
          <a:endParaRPr lang="ru-RU" sz="1700" kern="1200" dirty="0"/>
        </a:p>
      </dsp:txBody>
      <dsp:txXfrm>
        <a:off x="4177505" y="1043500"/>
        <a:ext cx="1605785" cy="593982"/>
      </dsp:txXfrm>
    </dsp:sp>
    <dsp:sp modelId="{FA6C3D9F-2411-49DE-97F1-4E7AE3AC8DDF}">
      <dsp:nvSpPr>
        <dsp:cNvPr id="0" name=""/>
        <dsp:cNvSpPr/>
      </dsp:nvSpPr>
      <dsp:spPr>
        <a:xfrm>
          <a:off x="5912172" y="920138"/>
          <a:ext cx="2368866" cy="6309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1290C3-ED13-4A40-980E-ECE325A4AB95}">
      <dsp:nvSpPr>
        <dsp:cNvPr id="0" name=""/>
        <dsp:cNvSpPr/>
      </dsp:nvSpPr>
      <dsp:spPr>
        <a:xfrm>
          <a:off x="6022573" y="1025020"/>
          <a:ext cx="2368866" cy="630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сульфатированных </a:t>
          </a:r>
          <a:r>
            <a:rPr lang="ru-RU" sz="1700" kern="1200" dirty="0" err="1">
              <a:latin typeface="Times New Roman" pitchFamily="18" charset="0"/>
              <a:cs typeface="Times New Roman" pitchFamily="18" charset="0"/>
            </a:rPr>
            <a:t>гликанов</a:t>
          </a:r>
          <a:endParaRPr lang="ru-RU" sz="1700" kern="1200" dirty="0"/>
        </a:p>
      </dsp:txBody>
      <dsp:txXfrm>
        <a:off x="6041053" y="1043500"/>
        <a:ext cx="2331906" cy="59398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84E50-0BC3-4743-90A8-BF05DD4359B3}">
      <dsp:nvSpPr>
        <dsp:cNvPr id="0" name=""/>
        <dsp:cNvSpPr/>
      </dsp:nvSpPr>
      <dsp:spPr>
        <a:xfrm>
          <a:off x="1517" y="0"/>
          <a:ext cx="4467519" cy="1311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предварительная обработка (химический или ферментативный гидролиз) для получения субъединиц меньшего размера</a:t>
          </a:r>
          <a:endParaRPr lang="ru-RU" sz="2000" kern="1200" dirty="0"/>
        </a:p>
      </dsp:txBody>
      <dsp:txXfrm>
        <a:off x="39942" y="38425"/>
        <a:ext cx="4390669" cy="1235070"/>
      </dsp:txXfrm>
    </dsp:sp>
    <dsp:sp modelId="{8A1C4037-AEE0-4724-AB6A-254188B7F831}">
      <dsp:nvSpPr>
        <dsp:cNvPr id="0" name=""/>
        <dsp:cNvSpPr/>
      </dsp:nvSpPr>
      <dsp:spPr>
        <a:xfrm>
          <a:off x="4915789" y="101987"/>
          <a:ext cx="947114" cy="11079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4915789" y="323576"/>
        <a:ext cx="662980" cy="664766"/>
      </dsp:txXfrm>
    </dsp:sp>
    <dsp:sp modelId="{B4A3B46C-8A27-4F05-BB25-2027231DE710}">
      <dsp:nvSpPr>
        <dsp:cNvPr id="0" name=""/>
        <dsp:cNvSpPr/>
      </dsp:nvSpPr>
      <dsp:spPr>
        <a:xfrm>
          <a:off x="6256045" y="0"/>
          <a:ext cx="2167372" cy="1311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25000"/>
                <a:satMod val="125000"/>
              </a:schemeClr>
            </a:gs>
            <a:gs pos="40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tint val="59000"/>
                <a:satMod val="130000"/>
              </a:schemeClr>
            </a:gs>
            <a:gs pos="65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1856823"/>
              <a:satOff val="-56410"/>
              <a:lumOff val="18628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модификация в этанол</a:t>
          </a:r>
          <a:endParaRPr lang="ru-RU" sz="2000" kern="1200" dirty="0"/>
        </a:p>
      </dsp:txBody>
      <dsp:txXfrm>
        <a:off x="6294470" y="38425"/>
        <a:ext cx="2090522" cy="123507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1C319-120B-427D-AE42-6060907A67FB}">
      <dsp:nvSpPr>
        <dsp:cNvPr id="0" name=""/>
        <dsp:cNvSpPr/>
      </dsp:nvSpPr>
      <dsp:spPr>
        <a:xfrm>
          <a:off x="0" y="0"/>
          <a:ext cx="8496944" cy="26642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Times New Roman" pitchFamily="18" charset="0"/>
              <a:cs typeface="Times New Roman" pitchFamily="18" charset="0"/>
            </a:rPr>
            <a:t>Существуют способы одновременного получения из водорослей этанола и </a:t>
          </a:r>
          <a:r>
            <a:rPr lang="ru-RU" sz="2900" kern="1200" dirty="0" err="1">
              <a:latin typeface="Times New Roman" pitchFamily="18" charset="0"/>
              <a:cs typeface="Times New Roman" pitchFamily="18" charset="0"/>
            </a:rPr>
            <a:t>биодизельного</a:t>
          </a:r>
          <a:r>
            <a:rPr lang="ru-RU" sz="2900" kern="1200" dirty="0">
              <a:latin typeface="Times New Roman" pitchFamily="18" charset="0"/>
              <a:cs typeface="Times New Roman" pitchFamily="18" charset="0"/>
            </a:rPr>
            <a:t> топлива.</a:t>
          </a:r>
          <a:endParaRPr lang="ru-RU" sz="2900" kern="1200" dirty="0"/>
        </a:p>
      </dsp:txBody>
      <dsp:txXfrm>
        <a:off x="0" y="0"/>
        <a:ext cx="8496944" cy="1438719"/>
      </dsp:txXfrm>
    </dsp:sp>
    <dsp:sp modelId="{25356252-09B3-4443-9417-E25268DC47FE}">
      <dsp:nvSpPr>
        <dsp:cNvPr id="0" name=""/>
        <dsp:cNvSpPr/>
      </dsp:nvSpPr>
      <dsp:spPr>
        <a:xfrm>
          <a:off x="0" y="1385433"/>
          <a:ext cx="8496944" cy="1225576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После выделения липидов из биомассы водорослей оставшаяся часть содержит крахмал и другие углеводы, которые используются для получения этанола.</a:t>
          </a:r>
          <a:endParaRPr lang="ru-RU" sz="2600" kern="1200" dirty="0"/>
        </a:p>
      </dsp:txBody>
      <dsp:txXfrm>
        <a:off x="0" y="1385433"/>
        <a:ext cx="8496944" cy="122557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272F9-C21B-43C8-B3A4-576C0F5AE3ED}">
      <dsp:nvSpPr>
        <dsp:cNvPr id="0" name=""/>
        <dsp:cNvSpPr/>
      </dsp:nvSpPr>
      <dsp:spPr>
        <a:xfrm>
          <a:off x="0" y="0"/>
          <a:ext cx="7920880" cy="1508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Для продуцирования этанола микроскопические водоросли подвергают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модифицикации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с применением методов генетической инженерии.</a:t>
          </a:r>
          <a:endParaRPr lang="ru-RU" sz="2400" kern="1200" dirty="0"/>
        </a:p>
      </dsp:txBody>
      <dsp:txXfrm>
        <a:off x="1735013" y="0"/>
        <a:ext cx="6185866" cy="1508370"/>
      </dsp:txXfrm>
    </dsp:sp>
    <dsp:sp modelId="{76EE5137-8F32-4B13-8547-DECAA1998917}">
      <dsp:nvSpPr>
        <dsp:cNvPr id="0" name=""/>
        <dsp:cNvSpPr/>
      </dsp:nvSpPr>
      <dsp:spPr>
        <a:xfrm>
          <a:off x="150837" y="150837"/>
          <a:ext cx="1584176" cy="12066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tint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FC18AC-DF25-4D45-91B9-BD95F8A56449}">
      <dsp:nvSpPr>
        <dsp:cNvPr id="0" name=""/>
        <dsp:cNvSpPr/>
      </dsp:nvSpPr>
      <dsp:spPr>
        <a:xfrm>
          <a:off x="0" y="1659207"/>
          <a:ext cx="7920880" cy="1508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Появились данные о компаниях в США (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Algenol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Algaeatwork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и др.), основной целью которых является получение этанола из генетически измененных водорослей.</a:t>
          </a:r>
          <a:endParaRPr lang="ru-RU" sz="2400" kern="1200" dirty="0"/>
        </a:p>
      </dsp:txBody>
      <dsp:txXfrm>
        <a:off x="1735013" y="1659207"/>
        <a:ext cx="6185866" cy="1508370"/>
      </dsp:txXfrm>
    </dsp:sp>
    <dsp:sp modelId="{AA371254-AC32-4F6A-B5F3-237F50EDCF91}">
      <dsp:nvSpPr>
        <dsp:cNvPr id="0" name=""/>
        <dsp:cNvSpPr/>
      </dsp:nvSpPr>
      <dsp:spPr>
        <a:xfrm>
          <a:off x="150837" y="1810044"/>
          <a:ext cx="1584176" cy="12066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tint val="50000"/>
              <a:hueOff val="-3599420"/>
              <a:satOff val="-3114"/>
              <a:lumOff val="-4163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E46ED-FB30-4A11-8E55-88D4A562BBE7}">
      <dsp:nvSpPr>
        <dsp:cNvPr id="0" name=""/>
        <dsp:cNvSpPr/>
      </dsp:nvSpPr>
      <dsp:spPr>
        <a:xfrm>
          <a:off x="3083" y="416"/>
          <a:ext cx="8346761" cy="968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itchFamily="18" charset="0"/>
              <a:cs typeface="Times New Roman" pitchFamily="18" charset="0"/>
            </a:rPr>
            <a:t>Особое внимание привлекают фотосинтезирующие организмы, наиболее перспективные из которых: </a:t>
          </a:r>
          <a:endParaRPr lang="ru-RU" sz="2600" kern="1200" dirty="0"/>
        </a:p>
      </dsp:txBody>
      <dsp:txXfrm>
        <a:off x="31447" y="28780"/>
        <a:ext cx="8290033" cy="911692"/>
      </dsp:txXfrm>
    </dsp:sp>
    <dsp:sp modelId="{52B28D22-C158-423B-A8A6-BB54320913A2}">
      <dsp:nvSpPr>
        <dsp:cNvPr id="0" name=""/>
        <dsp:cNvSpPr/>
      </dsp:nvSpPr>
      <dsp:spPr>
        <a:xfrm>
          <a:off x="3083" y="1187644"/>
          <a:ext cx="4005163" cy="104418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синезеленые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300" i="1" kern="1200" dirty="0" err="1">
              <a:latin typeface="Times New Roman" pitchFamily="18" charset="0"/>
              <a:cs typeface="Times New Roman" pitchFamily="18" charset="0"/>
            </a:rPr>
            <a:t>Cyanophyta</a:t>
          </a:r>
          <a:r>
            <a:rPr lang="ru-RU" sz="2300" i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300" i="1" kern="1200" dirty="0" err="1">
              <a:latin typeface="Times New Roman" pitchFamily="18" charset="0"/>
              <a:cs typeface="Times New Roman" pitchFamily="18" charset="0"/>
            </a:rPr>
            <a:t>Cyanoprokariota</a:t>
          </a:r>
          <a:r>
            <a:rPr lang="ru-RU" sz="2300" i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300" i="1" kern="1200" dirty="0" err="1">
              <a:latin typeface="Times New Roman" pitchFamily="18" charset="0"/>
              <a:cs typeface="Times New Roman" pitchFamily="18" charset="0"/>
            </a:rPr>
            <a:t>Cyanobacteria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)</a:t>
          </a:r>
          <a:endParaRPr lang="ru-RU" sz="2300" kern="1200" dirty="0"/>
        </a:p>
      </dsp:txBody>
      <dsp:txXfrm>
        <a:off x="33666" y="1218227"/>
        <a:ext cx="3943997" cy="983020"/>
      </dsp:txXfrm>
    </dsp:sp>
    <dsp:sp modelId="{5E0ED379-579B-4C08-81CF-1A57A6258258}">
      <dsp:nvSpPr>
        <dsp:cNvPr id="0" name=""/>
        <dsp:cNvSpPr/>
      </dsp:nvSpPr>
      <dsp:spPr>
        <a:xfrm>
          <a:off x="4344680" y="1187644"/>
          <a:ext cx="4005163" cy="104418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зеленые (</a:t>
          </a:r>
          <a:r>
            <a:rPr lang="ru-RU" sz="2300" i="1" kern="1200" dirty="0" err="1">
              <a:latin typeface="Times New Roman" pitchFamily="18" charset="0"/>
              <a:cs typeface="Times New Roman" pitchFamily="18" charset="0"/>
            </a:rPr>
            <a:t>Chlorophyta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)</a:t>
          </a:r>
          <a:endParaRPr lang="ru-RU" sz="2300" kern="1200" dirty="0"/>
        </a:p>
      </dsp:txBody>
      <dsp:txXfrm>
        <a:off x="4375263" y="1218227"/>
        <a:ext cx="3943997" cy="98302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BF590-6ED1-4ADD-BEA9-2D9F65218630}">
      <dsp:nvSpPr>
        <dsp:cNvPr id="0" name=""/>
        <dsp:cNvSpPr/>
      </dsp:nvSpPr>
      <dsp:spPr>
        <a:xfrm>
          <a:off x="9153" y="70568"/>
          <a:ext cx="1761736" cy="1010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50" kern="1200" dirty="0">
              <a:latin typeface="Times New Roman" pitchFamily="18" charset="0"/>
              <a:cs typeface="Times New Roman" pitchFamily="18" charset="0"/>
            </a:rPr>
            <a:t>определенные условия </a:t>
          </a:r>
        </a:p>
      </dsp:txBody>
      <dsp:txXfrm>
        <a:off x="38764" y="100179"/>
        <a:ext cx="1702514" cy="951769"/>
      </dsp:txXfrm>
    </dsp:sp>
    <dsp:sp modelId="{BA5C4058-7E07-48A5-A793-A51DEA99B4F9}">
      <dsp:nvSpPr>
        <dsp:cNvPr id="0" name=""/>
        <dsp:cNvSpPr/>
      </dsp:nvSpPr>
      <dsp:spPr>
        <a:xfrm>
          <a:off x="1939389" y="367125"/>
          <a:ext cx="357216" cy="4178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9389" y="450700"/>
        <a:ext cx="250051" cy="250726"/>
      </dsp:txXfrm>
    </dsp:sp>
    <dsp:sp modelId="{256D4C24-5B71-4236-9B9E-CE64A84E6F5F}">
      <dsp:nvSpPr>
        <dsp:cNvPr id="0" name=""/>
        <dsp:cNvSpPr/>
      </dsp:nvSpPr>
      <dsp:spPr>
        <a:xfrm>
          <a:off x="2444884" y="70568"/>
          <a:ext cx="1684985" cy="1010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32173"/>
                <a:satOff val="10348"/>
                <a:lumOff val="-7190"/>
                <a:alphaOff val="0"/>
                <a:tint val="25000"/>
                <a:satMod val="125000"/>
              </a:schemeClr>
            </a:gs>
            <a:gs pos="40000">
              <a:schemeClr val="accent5">
                <a:hueOff val="-1032173"/>
                <a:satOff val="10348"/>
                <a:lumOff val="-7190"/>
                <a:alphaOff val="0"/>
                <a:tint val="55000"/>
                <a:satMod val="130000"/>
              </a:schemeClr>
            </a:gs>
            <a:gs pos="50000">
              <a:schemeClr val="accent5">
                <a:hueOff val="-1032173"/>
                <a:satOff val="10348"/>
                <a:lumOff val="-7190"/>
                <a:alphaOff val="0"/>
                <a:tint val="59000"/>
                <a:satMod val="130000"/>
              </a:schemeClr>
            </a:gs>
            <a:gs pos="65000">
              <a:schemeClr val="accent5">
                <a:hueOff val="-1032173"/>
                <a:satOff val="10348"/>
                <a:lumOff val="-7190"/>
                <a:alphaOff val="0"/>
                <a:tint val="55000"/>
                <a:satMod val="130000"/>
              </a:schemeClr>
            </a:gs>
            <a:gs pos="100000">
              <a:schemeClr val="accent5">
                <a:hueOff val="-1032173"/>
                <a:satOff val="10348"/>
                <a:lumOff val="-719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032173"/>
              <a:satOff val="10348"/>
              <a:lumOff val="-719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50" i="1" kern="1200" dirty="0" err="1">
              <a:latin typeface="Times New Roman" pitchFamily="18" charset="0"/>
              <a:cs typeface="Times New Roman" pitchFamily="18" charset="0"/>
            </a:rPr>
            <a:t>Chlorophyta</a:t>
          </a:r>
          <a:r>
            <a:rPr lang="ru-RU" sz="1950" kern="1200" dirty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950" i="1" kern="1200" dirty="0" err="1">
              <a:latin typeface="Times New Roman" pitchFamily="18" charset="0"/>
              <a:cs typeface="Times New Roman" pitchFamily="18" charset="0"/>
            </a:rPr>
            <a:t>Cyanobacteria</a:t>
          </a:r>
          <a:r>
            <a:rPr lang="ru-RU" sz="195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474495" y="100179"/>
        <a:ext cx="1625763" cy="951769"/>
      </dsp:txXfrm>
    </dsp:sp>
    <dsp:sp modelId="{34225B0F-466B-48FA-BE0B-65FA971725F1}">
      <dsp:nvSpPr>
        <dsp:cNvPr id="0" name=""/>
        <dsp:cNvSpPr/>
      </dsp:nvSpPr>
      <dsp:spPr>
        <a:xfrm>
          <a:off x="4298368" y="367125"/>
          <a:ext cx="357216" cy="4178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548259"/>
                <a:satOff val="15522"/>
                <a:lumOff val="-10784"/>
                <a:alphaOff val="0"/>
                <a:tint val="25000"/>
                <a:satMod val="125000"/>
              </a:schemeClr>
            </a:gs>
            <a:gs pos="40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50000">
              <a:schemeClr val="accent5">
                <a:hueOff val="-1548259"/>
                <a:satOff val="15522"/>
                <a:lumOff val="-10784"/>
                <a:alphaOff val="0"/>
                <a:tint val="59000"/>
                <a:satMod val="130000"/>
              </a:schemeClr>
            </a:gs>
            <a:gs pos="65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100000">
              <a:schemeClr val="accent5">
                <a:hueOff val="-1548259"/>
                <a:satOff val="15522"/>
                <a:lumOff val="-10784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548259"/>
              <a:satOff val="15522"/>
              <a:lumOff val="-10784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8368" y="450700"/>
        <a:ext cx="250051" cy="250726"/>
      </dsp:txXfrm>
    </dsp:sp>
    <dsp:sp modelId="{3B8B56AF-143D-4D58-8354-9D3247724EA4}">
      <dsp:nvSpPr>
        <dsp:cNvPr id="0" name=""/>
        <dsp:cNvSpPr/>
      </dsp:nvSpPr>
      <dsp:spPr>
        <a:xfrm>
          <a:off x="4803864" y="70568"/>
          <a:ext cx="1684985" cy="1010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064345"/>
                <a:satOff val="20696"/>
                <a:lumOff val="-14379"/>
                <a:alphaOff val="0"/>
                <a:tint val="25000"/>
                <a:satMod val="125000"/>
              </a:schemeClr>
            </a:gs>
            <a:gs pos="40000">
              <a:schemeClr val="accent5">
                <a:hueOff val="-2064345"/>
                <a:satOff val="20696"/>
                <a:lumOff val="-14379"/>
                <a:alphaOff val="0"/>
                <a:tint val="55000"/>
                <a:satMod val="130000"/>
              </a:schemeClr>
            </a:gs>
            <a:gs pos="50000">
              <a:schemeClr val="accent5">
                <a:hueOff val="-2064345"/>
                <a:satOff val="20696"/>
                <a:lumOff val="-14379"/>
                <a:alphaOff val="0"/>
                <a:tint val="59000"/>
                <a:satMod val="130000"/>
              </a:schemeClr>
            </a:gs>
            <a:gs pos="65000">
              <a:schemeClr val="accent5">
                <a:hueOff val="-2064345"/>
                <a:satOff val="20696"/>
                <a:lumOff val="-14379"/>
                <a:alphaOff val="0"/>
                <a:tint val="55000"/>
                <a:satMod val="130000"/>
              </a:schemeClr>
            </a:gs>
            <a:gs pos="100000">
              <a:schemeClr val="accent5">
                <a:hueOff val="-2064345"/>
                <a:satOff val="20696"/>
                <a:lumOff val="-1437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2064345"/>
              <a:satOff val="20696"/>
              <a:lumOff val="-1437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50" kern="1200" dirty="0">
              <a:latin typeface="Times New Roman" pitchFamily="18" charset="0"/>
              <a:cs typeface="Times New Roman" pitchFamily="18" charset="0"/>
            </a:rPr>
            <a:t>фотосинтез</a:t>
          </a:r>
        </a:p>
      </dsp:txBody>
      <dsp:txXfrm>
        <a:off x="4833475" y="100179"/>
        <a:ext cx="1625763" cy="951769"/>
      </dsp:txXfrm>
    </dsp:sp>
    <dsp:sp modelId="{0D94F02E-5E40-43B6-B79D-8C256B8E78D4}">
      <dsp:nvSpPr>
        <dsp:cNvPr id="0" name=""/>
        <dsp:cNvSpPr/>
      </dsp:nvSpPr>
      <dsp:spPr>
        <a:xfrm>
          <a:off x="6657348" y="367125"/>
          <a:ext cx="357216" cy="4178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5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7348" y="450700"/>
        <a:ext cx="250051" cy="250726"/>
      </dsp:txXfrm>
    </dsp:sp>
    <dsp:sp modelId="{8785C918-93AA-4232-B752-7FBF998F52FC}">
      <dsp:nvSpPr>
        <dsp:cNvPr id="0" name=""/>
        <dsp:cNvSpPr/>
      </dsp:nvSpPr>
      <dsp:spPr>
        <a:xfrm>
          <a:off x="7162844" y="70568"/>
          <a:ext cx="1684985" cy="1010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выделение О2</a:t>
          </a:r>
        </a:p>
      </dsp:txBody>
      <dsp:txXfrm>
        <a:off x="7192455" y="100179"/>
        <a:ext cx="1625763" cy="95176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79418-0450-4E32-B449-58240506C3B2}">
      <dsp:nvSpPr>
        <dsp:cNvPr id="0" name=""/>
        <dsp:cNvSpPr/>
      </dsp:nvSpPr>
      <dsp:spPr>
        <a:xfrm>
          <a:off x="1687" y="144437"/>
          <a:ext cx="3598993" cy="2159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В 40-х годах XX в. Х.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Гаффрон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с соавторами опубликовали работу, где подчеркнули способность некоторых одноклеточных зеленых водорослей синтезировать и выделять Н2</a:t>
          </a:r>
        </a:p>
      </dsp:txBody>
      <dsp:txXfrm>
        <a:off x="64934" y="207684"/>
        <a:ext cx="3472499" cy="2032902"/>
      </dsp:txXfrm>
    </dsp:sp>
    <dsp:sp modelId="{648512EE-5AF9-4CF4-8A17-6EB3E3C41D56}">
      <dsp:nvSpPr>
        <dsp:cNvPr id="0" name=""/>
        <dsp:cNvSpPr/>
      </dsp:nvSpPr>
      <dsp:spPr>
        <a:xfrm>
          <a:off x="3960580" y="777860"/>
          <a:ext cx="762986" cy="8925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0580" y="956370"/>
        <a:ext cx="534090" cy="535530"/>
      </dsp:txXfrm>
    </dsp:sp>
    <dsp:sp modelId="{A938EA82-CFE2-40B2-B32F-75AC31577793}">
      <dsp:nvSpPr>
        <dsp:cNvPr id="0" name=""/>
        <dsp:cNvSpPr/>
      </dsp:nvSpPr>
      <dsp:spPr>
        <a:xfrm>
          <a:off x="5040278" y="144437"/>
          <a:ext cx="3598993" cy="2159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В отсутствии кислорода зеленые водоросли могут либо использовать водород в качестве донора электронов при фиксации CO</a:t>
          </a:r>
          <a:r>
            <a:rPr lang="ru-RU" sz="2000" kern="1200" baseline="-25000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либо образовывать его как в темноте, так и на свету.</a:t>
          </a:r>
        </a:p>
      </dsp:txBody>
      <dsp:txXfrm>
        <a:off x="5103525" y="207684"/>
        <a:ext cx="3472499" cy="203290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76072-6E51-40BC-9FD3-5D054F3964CE}">
      <dsp:nvSpPr>
        <dsp:cNvPr id="0" name=""/>
        <dsp:cNvSpPr/>
      </dsp:nvSpPr>
      <dsp:spPr>
        <a:xfrm>
          <a:off x="3368" y="1330"/>
          <a:ext cx="6001067" cy="929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alpha val="9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alpha val="9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Из способных к продукции водорода водорослей, наиболее исследованной является </a:t>
          </a:r>
          <a:r>
            <a:rPr lang="ru-RU" sz="2000" i="1" kern="1200" dirty="0" err="1">
              <a:latin typeface="Times New Roman" pitchFamily="18" charset="0"/>
              <a:cs typeface="Times New Roman" pitchFamily="18" charset="0"/>
            </a:rPr>
            <a:t>Chlamydomonas</a:t>
          </a:r>
          <a:r>
            <a:rPr lang="ru-RU" sz="20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err="1">
              <a:latin typeface="Times New Roman" pitchFamily="18" charset="0"/>
              <a:cs typeface="Times New Roman" pitchFamily="18" charset="0"/>
            </a:rPr>
            <a:t>reinhardtii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 Особенности:</a:t>
          </a:r>
          <a:endParaRPr lang="ru-RU" sz="2000" kern="1200" dirty="0"/>
        </a:p>
      </dsp:txBody>
      <dsp:txXfrm>
        <a:off x="30604" y="28566"/>
        <a:ext cx="5946595" cy="875424"/>
      </dsp:txXfrm>
    </dsp:sp>
    <dsp:sp modelId="{0F452E1D-7CA2-4E44-B6B1-E2F1E9DA8F46}">
      <dsp:nvSpPr>
        <dsp:cNvPr id="0" name=""/>
        <dsp:cNvSpPr/>
      </dsp:nvSpPr>
      <dsp:spPr>
        <a:xfrm>
          <a:off x="603475" y="931227"/>
          <a:ext cx="600106" cy="463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83"/>
              </a:lnTo>
              <a:lnTo>
                <a:pt x="600106" y="463083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D086D-49D2-4922-B2AF-7E4C41DA4AA6}">
      <dsp:nvSpPr>
        <dsp:cNvPr id="0" name=""/>
        <dsp:cNvSpPr/>
      </dsp:nvSpPr>
      <dsp:spPr>
        <a:xfrm>
          <a:off x="1203582" y="1099536"/>
          <a:ext cx="4090970" cy="589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удвоение биомассы за 6 ч.;</a:t>
          </a:r>
          <a:endParaRPr lang="ru-RU" sz="1900" kern="1200" dirty="0"/>
        </a:p>
      </dsp:txBody>
      <dsp:txXfrm>
        <a:off x="1220849" y="1116803"/>
        <a:ext cx="4056436" cy="555013"/>
      </dsp:txXfrm>
    </dsp:sp>
    <dsp:sp modelId="{6ED822F9-AFA6-47C7-901A-7E1B3EAFBF13}">
      <dsp:nvSpPr>
        <dsp:cNvPr id="0" name=""/>
        <dsp:cNvSpPr/>
      </dsp:nvSpPr>
      <dsp:spPr>
        <a:xfrm>
          <a:off x="603475" y="931227"/>
          <a:ext cx="600106" cy="1220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0940"/>
              </a:lnTo>
              <a:lnTo>
                <a:pt x="600106" y="1220940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42155-BBFD-44B8-A145-A5305EBB4CD4}">
      <dsp:nvSpPr>
        <dsp:cNvPr id="0" name=""/>
        <dsp:cNvSpPr/>
      </dsp:nvSpPr>
      <dsp:spPr>
        <a:xfrm>
          <a:off x="1203582" y="1857393"/>
          <a:ext cx="4090970" cy="589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отсутствие сложных технологий для культивирования.</a:t>
          </a:r>
          <a:endParaRPr lang="ru-RU" sz="1900" kern="1200" dirty="0"/>
        </a:p>
      </dsp:txBody>
      <dsp:txXfrm>
        <a:off x="1220849" y="1874660"/>
        <a:ext cx="4056436" cy="55501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9BD3A-59BA-4845-B93B-5668940DEBAE}">
      <dsp:nvSpPr>
        <dsp:cNvPr id="0" name=""/>
        <dsp:cNvSpPr/>
      </dsp:nvSpPr>
      <dsp:spPr>
        <a:xfrm>
          <a:off x="0" y="0"/>
          <a:ext cx="8491688" cy="1800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Образование водорода у </a:t>
          </a:r>
          <a:r>
            <a:rPr lang="ru-RU" sz="2300" b="1" i="1" kern="1200" dirty="0">
              <a:latin typeface="Times New Roman" pitchFamily="18" charset="0"/>
              <a:cs typeface="Times New Roman" pitchFamily="18" charset="0"/>
            </a:rPr>
            <a:t>зеленых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 водорослей катализирует фермент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гидрогеназа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. Реакция проходит согласно уравнению:</a:t>
          </a:r>
          <a:endParaRPr lang="ru-RU" sz="2300" kern="1200" dirty="0"/>
        </a:p>
      </dsp:txBody>
      <dsp:txXfrm>
        <a:off x="0" y="0"/>
        <a:ext cx="8491688" cy="972108"/>
      </dsp:txXfrm>
    </dsp:sp>
    <dsp:sp modelId="{AFBF1C56-759B-49D7-9FEE-EF537DF4EE64}">
      <dsp:nvSpPr>
        <dsp:cNvPr id="0" name=""/>
        <dsp:cNvSpPr/>
      </dsp:nvSpPr>
      <dsp:spPr>
        <a:xfrm>
          <a:off x="0" y="936104"/>
          <a:ext cx="8491688" cy="82809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1376" tIns="60960" rIns="341376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>
              <a:latin typeface="Times New Roman" pitchFamily="18" charset="0"/>
              <a:cs typeface="Times New Roman" pitchFamily="18" charset="0"/>
            </a:rPr>
            <a:t>2Н</a:t>
          </a:r>
          <a:r>
            <a:rPr lang="ru-RU" sz="4800" kern="1200" baseline="30000" dirty="0">
              <a:latin typeface="Times New Roman" pitchFamily="18" charset="0"/>
              <a:cs typeface="Times New Roman" pitchFamily="18" charset="0"/>
            </a:rPr>
            <a:t>+</a:t>
          </a:r>
          <a:r>
            <a:rPr lang="ru-RU" sz="4800" kern="1200" dirty="0">
              <a:latin typeface="Times New Roman" pitchFamily="18" charset="0"/>
              <a:cs typeface="Times New Roman" pitchFamily="18" charset="0"/>
            </a:rPr>
            <a:t> + 2е</a:t>
          </a:r>
          <a:r>
            <a:rPr lang="ru-RU" sz="4800" kern="1200" baseline="3000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4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800" kern="1200" dirty="0">
              <a:latin typeface="Times New Roman" pitchFamily="18" charset="0"/>
              <a:cs typeface="Times New Roman" pitchFamily="18" charset="0"/>
              <a:sym typeface="Symbol"/>
            </a:rPr>
            <a:t></a:t>
          </a:r>
          <a:r>
            <a:rPr lang="ru-RU" sz="4800" kern="1200" dirty="0">
              <a:latin typeface="Times New Roman" pitchFamily="18" charset="0"/>
              <a:cs typeface="Times New Roman" pitchFamily="18" charset="0"/>
            </a:rPr>
            <a:t> Н</a:t>
          </a:r>
          <a:r>
            <a:rPr lang="ru-RU" sz="4800" kern="1200" baseline="-25000" dirty="0">
              <a:latin typeface="Times New Roman" pitchFamily="18" charset="0"/>
              <a:cs typeface="Times New Roman" pitchFamily="18" charset="0"/>
            </a:rPr>
            <a:t>2</a:t>
          </a:r>
          <a:endParaRPr lang="ru-RU" sz="4800" kern="1200" dirty="0"/>
        </a:p>
      </dsp:txBody>
      <dsp:txXfrm>
        <a:off x="0" y="936104"/>
        <a:ext cx="8491688" cy="828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FD003-0C39-4044-8EAB-2BA3A0895CDA}">
      <dsp:nvSpPr>
        <dsp:cNvPr id="0" name=""/>
        <dsp:cNvSpPr/>
      </dsp:nvSpPr>
      <dsp:spPr>
        <a:xfrm>
          <a:off x="4281891" y="1244500"/>
          <a:ext cx="3120573" cy="671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869"/>
              </a:lnTo>
              <a:lnTo>
                <a:pt x="3120573" y="457869"/>
              </a:lnTo>
              <a:lnTo>
                <a:pt x="3120573" y="6718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D793A-B536-4FE4-B721-A826DD6A3A49}">
      <dsp:nvSpPr>
        <dsp:cNvPr id="0" name=""/>
        <dsp:cNvSpPr/>
      </dsp:nvSpPr>
      <dsp:spPr>
        <a:xfrm>
          <a:off x="4236171" y="1244500"/>
          <a:ext cx="91440" cy="6718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18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DB5B3-3731-4346-8EA3-B6B1CCBE3DD1}">
      <dsp:nvSpPr>
        <dsp:cNvPr id="0" name=""/>
        <dsp:cNvSpPr/>
      </dsp:nvSpPr>
      <dsp:spPr>
        <a:xfrm>
          <a:off x="1161318" y="1244500"/>
          <a:ext cx="3120573" cy="671884"/>
        </a:xfrm>
        <a:custGeom>
          <a:avLst/>
          <a:gdLst/>
          <a:ahLst/>
          <a:cxnLst/>
          <a:rect l="0" t="0" r="0" b="0"/>
          <a:pathLst>
            <a:path>
              <a:moveTo>
                <a:pt x="3120573" y="0"/>
              </a:moveTo>
              <a:lnTo>
                <a:pt x="3120573" y="457869"/>
              </a:lnTo>
              <a:lnTo>
                <a:pt x="0" y="457869"/>
              </a:lnTo>
              <a:lnTo>
                <a:pt x="0" y="6718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3099F-B17F-43E0-9BB2-BC20F1AA2760}">
      <dsp:nvSpPr>
        <dsp:cNvPr id="0" name=""/>
        <dsp:cNvSpPr/>
      </dsp:nvSpPr>
      <dsp:spPr>
        <a:xfrm>
          <a:off x="354876" y="22769"/>
          <a:ext cx="7854029" cy="12217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48000"/>
                <a:satMod val="138000"/>
              </a:schemeClr>
            </a:gs>
            <a:gs pos="25000">
              <a:schemeClr val="accent1">
                <a:tint val="85000"/>
              </a:schemeClr>
            </a:gs>
            <a:gs pos="40000">
              <a:schemeClr val="accent1">
                <a:tint val="92000"/>
              </a:schemeClr>
            </a:gs>
            <a:gs pos="50000">
              <a:schemeClr val="accent1">
                <a:tint val="93000"/>
              </a:schemeClr>
            </a:gs>
            <a:gs pos="60000">
              <a:schemeClr val="accent1">
                <a:tint val="92000"/>
              </a:schemeClr>
            </a:gs>
            <a:gs pos="75000">
              <a:schemeClr val="accent1">
                <a:tint val="83000"/>
                <a:satMod val="108000"/>
              </a:schemeClr>
            </a:gs>
            <a:gs pos="100000">
              <a:schemeClr val="accent1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tint val="70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D5CE8B28-DEED-4960-988B-F434C32FB5B4}">
      <dsp:nvSpPr>
        <dsp:cNvPr id="0" name=""/>
        <dsp:cNvSpPr/>
      </dsp:nvSpPr>
      <dsp:spPr>
        <a:xfrm>
          <a:off x="611566" y="266624"/>
          <a:ext cx="7854029" cy="12217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25000"/>
                <a:satMod val="125000"/>
              </a:schemeClr>
            </a:gs>
            <a:gs pos="40000">
              <a:schemeClr val="accent1">
                <a:tint val="55000"/>
                <a:satMod val="130000"/>
              </a:schemeClr>
            </a:gs>
            <a:gs pos="50000">
              <a:schemeClr val="accent1">
                <a:tint val="59000"/>
                <a:satMod val="130000"/>
              </a:schemeClr>
            </a:gs>
            <a:gs pos="65000">
              <a:schemeClr val="accent1">
                <a:tint val="55000"/>
                <a:satMod val="130000"/>
              </a:schemeClr>
            </a:gs>
            <a:gs pos="100000">
              <a:schemeClr val="accent1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Возобновляемые источники растительного происхождения, используемые в качестве основы при производстве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биотоплива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классифицируют на 3 поколения:</a:t>
          </a:r>
          <a:endParaRPr lang="ru-RU" sz="2200" kern="1200" dirty="0"/>
        </a:p>
      </dsp:txBody>
      <dsp:txXfrm>
        <a:off x="647349" y="302407"/>
        <a:ext cx="7782463" cy="1150164"/>
      </dsp:txXfrm>
    </dsp:sp>
    <dsp:sp modelId="{C5D9567A-D179-4821-AC04-77728C004CDE}">
      <dsp:nvSpPr>
        <dsp:cNvPr id="0" name=""/>
        <dsp:cNvSpPr/>
      </dsp:nvSpPr>
      <dsp:spPr>
        <a:xfrm>
          <a:off x="6215" y="1916385"/>
          <a:ext cx="2310205" cy="22094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48000"/>
                <a:satMod val="138000"/>
              </a:schemeClr>
            </a:gs>
            <a:gs pos="25000">
              <a:schemeClr val="accent5">
                <a:tint val="85000"/>
              </a:schemeClr>
            </a:gs>
            <a:gs pos="40000">
              <a:schemeClr val="accent5">
                <a:tint val="92000"/>
              </a:schemeClr>
            </a:gs>
            <a:gs pos="50000">
              <a:schemeClr val="accent5">
                <a:tint val="93000"/>
              </a:schemeClr>
            </a:gs>
            <a:gs pos="60000">
              <a:schemeClr val="accent5">
                <a:tint val="92000"/>
              </a:schemeClr>
            </a:gs>
            <a:gs pos="75000">
              <a:schemeClr val="accent5">
                <a:tint val="83000"/>
                <a:satMod val="108000"/>
              </a:schemeClr>
            </a:gs>
            <a:gs pos="100000">
              <a:schemeClr val="accent5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5"/>
          </a:solidFill>
          <a:prstDash val="solid"/>
        </a:ln>
        <a:effectLst>
          <a:glow rad="63500">
            <a:schemeClr val="accent5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5">
              <a:tint val="70000"/>
            </a:schemeClr>
          </a:contourClr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1D1D7E84-A7CF-49D5-A2C5-7CFE24A75F01}">
      <dsp:nvSpPr>
        <dsp:cNvPr id="0" name=""/>
        <dsp:cNvSpPr/>
      </dsp:nvSpPr>
      <dsp:spPr>
        <a:xfrm>
          <a:off x="262904" y="2160240"/>
          <a:ext cx="2310205" cy="2209478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– агрокультуры, содержащие высокое количество липидов и углеводов (крахмал, сахара)</a:t>
          </a:r>
          <a:endParaRPr lang="ru-RU" sz="2000" kern="1200" dirty="0"/>
        </a:p>
      </dsp:txBody>
      <dsp:txXfrm>
        <a:off x="327617" y="2224953"/>
        <a:ext cx="2180779" cy="2080052"/>
      </dsp:txXfrm>
    </dsp:sp>
    <dsp:sp modelId="{250387C3-6E14-4E5A-9BDF-D630957F6546}">
      <dsp:nvSpPr>
        <dsp:cNvPr id="0" name=""/>
        <dsp:cNvSpPr/>
      </dsp:nvSpPr>
      <dsp:spPr>
        <a:xfrm>
          <a:off x="2829799" y="1916385"/>
          <a:ext cx="2904182" cy="22094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48000"/>
                <a:satMod val="138000"/>
              </a:schemeClr>
            </a:gs>
            <a:gs pos="25000">
              <a:schemeClr val="accent4">
                <a:tint val="85000"/>
              </a:schemeClr>
            </a:gs>
            <a:gs pos="40000">
              <a:schemeClr val="accent4">
                <a:tint val="92000"/>
              </a:schemeClr>
            </a:gs>
            <a:gs pos="50000">
              <a:schemeClr val="accent4">
                <a:tint val="93000"/>
              </a:schemeClr>
            </a:gs>
            <a:gs pos="60000">
              <a:schemeClr val="accent4">
                <a:tint val="92000"/>
              </a:schemeClr>
            </a:gs>
            <a:gs pos="75000">
              <a:schemeClr val="accent4">
                <a:tint val="83000"/>
                <a:satMod val="108000"/>
              </a:schemeClr>
            </a:gs>
            <a:gs pos="100000">
              <a:schemeClr val="accent4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4"/>
          </a:solidFill>
          <a:prstDash val="solid"/>
        </a:ln>
        <a:effectLst>
          <a:glow rad="63500">
            <a:schemeClr val="accent4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4">
              <a:tint val="70000"/>
            </a:schemeClr>
          </a:contourClr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25D89341-A25A-4941-8136-194261CAA02C}">
      <dsp:nvSpPr>
        <dsp:cNvPr id="0" name=""/>
        <dsp:cNvSpPr/>
      </dsp:nvSpPr>
      <dsp:spPr>
        <a:xfrm>
          <a:off x="3086489" y="2160240"/>
          <a:ext cx="2904182" cy="2209478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– непригодные для питания остатки растительности, трава и древесная масса, отходы деревоперерабатывающей промышленности, солома</a:t>
          </a:r>
          <a:endParaRPr lang="ru-RU" sz="2000" kern="1200" dirty="0"/>
        </a:p>
      </dsp:txBody>
      <dsp:txXfrm>
        <a:off x="3151202" y="2224953"/>
        <a:ext cx="2774756" cy="2080052"/>
      </dsp:txXfrm>
    </dsp:sp>
    <dsp:sp modelId="{88DB0A6E-AC4F-42A1-ABB3-79410549725C}">
      <dsp:nvSpPr>
        <dsp:cNvPr id="0" name=""/>
        <dsp:cNvSpPr/>
      </dsp:nvSpPr>
      <dsp:spPr>
        <a:xfrm>
          <a:off x="6247361" y="1916385"/>
          <a:ext cx="2310205" cy="22094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48000"/>
                <a:satMod val="138000"/>
              </a:schemeClr>
            </a:gs>
            <a:gs pos="25000">
              <a:schemeClr val="accent6">
                <a:tint val="85000"/>
              </a:schemeClr>
            </a:gs>
            <a:gs pos="40000">
              <a:schemeClr val="accent6">
                <a:tint val="92000"/>
              </a:schemeClr>
            </a:gs>
            <a:gs pos="50000">
              <a:schemeClr val="accent6">
                <a:tint val="93000"/>
              </a:schemeClr>
            </a:gs>
            <a:gs pos="60000">
              <a:schemeClr val="accent6">
                <a:tint val="92000"/>
              </a:schemeClr>
            </a:gs>
            <a:gs pos="75000">
              <a:schemeClr val="accent6">
                <a:tint val="83000"/>
                <a:satMod val="108000"/>
              </a:schemeClr>
            </a:gs>
            <a:gs pos="100000">
              <a:schemeClr val="accent6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6"/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6">
              <a:tint val="70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F39D725B-8B64-4565-8D67-D43243D46FAE}">
      <dsp:nvSpPr>
        <dsp:cNvPr id="0" name=""/>
        <dsp:cNvSpPr/>
      </dsp:nvSpPr>
      <dsp:spPr>
        <a:xfrm>
          <a:off x="6504051" y="2160240"/>
          <a:ext cx="2310205" cy="2209478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 – микроводоросли</a:t>
          </a:r>
          <a:endParaRPr lang="ru-RU" sz="2000" kern="1200" dirty="0"/>
        </a:p>
      </dsp:txBody>
      <dsp:txXfrm>
        <a:off x="6568764" y="2224953"/>
        <a:ext cx="2180779" cy="208005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A9720-38E8-45C0-927A-FCA4C18537A1}">
      <dsp:nvSpPr>
        <dsp:cNvPr id="0" name=""/>
        <dsp:cNvSpPr/>
      </dsp:nvSpPr>
      <dsp:spPr>
        <a:xfrm>
          <a:off x="0" y="16275"/>
          <a:ext cx="5496272" cy="1029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Цыганков А.А. подчеркивает, что </a:t>
          </a:r>
          <a:r>
            <a:rPr lang="ru-RU" sz="1900" i="1" kern="1200" dirty="0" err="1">
              <a:latin typeface="Times New Roman" pitchFamily="18" charset="0"/>
              <a:cs typeface="Times New Roman" pitchFamily="18" charset="0"/>
            </a:rPr>
            <a:t>Chlamydomonas</a:t>
          </a: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 при дефиците в окружающей среде кислорода начинает выделять водород.</a:t>
          </a:r>
          <a:endParaRPr lang="ru-RU" sz="1900" kern="1200" dirty="0"/>
        </a:p>
      </dsp:txBody>
      <dsp:txXfrm>
        <a:off x="50261" y="66536"/>
        <a:ext cx="5395750" cy="929078"/>
      </dsp:txXfrm>
    </dsp:sp>
    <dsp:sp modelId="{E4F91455-93F0-4DB5-A68D-4DFA7017270F}">
      <dsp:nvSpPr>
        <dsp:cNvPr id="0" name=""/>
        <dsp:cNvSpPr/>
      </dsp:nvSpPr>
      <dsp:spPr>
        <a:xfrm>
          <a:off x="0" y="1204275"/>
          <a:ext cx="5496272" cy="1029600"/>
        </a:xfrm>
        <a:prstGeom prst="roundRect">
          <a:avLst/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itchFamily="18" charset="0"/>
              <a:cs typeface="Times New Roman" pitchFamily="18" charset="0"/>
            </a:rPr>
            <a:t>Эффективность процесса в природе составляет 0,1%. Генная инженерия позволила вырастить культуру с эффективностью 2-2,5%.</a:t>
          </a:r>
          <a:endParaRPr lang="ru-RU" sz="1900" kern="1200" dirty="0"/>
        </a:p>
      </dsp:txBody>
      <dsp:txXfrm>
        <a:off x="50261" y="1254536"/>
        <a:ext cx="5395750" cy="92907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71D63-22A4-43CC-A006-4F68F76B514A}">
      <dsp:nvSpPr>
        <dsp:cNvPr id="0" name=""/>
        <dsp:cNvSpPr/>
      </dsp:nvSpPr>
      <dsp:spPr>
        <a:xfrm>
          <a:off x="0" y="3333972"/>
          <a:ext cx="8805410" cy="7125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50" kern="1200" dirty="0">
              <a:latin typeface="Times New Roman" pitchFamily="18" charset="0"/>
              <a:cs typeface="Times New Roman" pitchFamily="18" charset="0"/>
            </a:rPr>
            <a:t>Это приводило к анаэробиозу, индукции синтеза </a:t>
          </a:r>
          <a:r>
            <a:rPr lang="ru-RU" sz="1850" kern="1200" dirty="0" err="1">
              <a:latin typeface="Times New Roman" pitchFamily="18" charset="0"/>
              <a:cs typeface="Times New Roman" pitchFamily="18" charset="0"/>
            </a:rPr>
            <a:t>гидрогеназы</a:t>
          </a:r>
          <a:r>
            <a:rPr lang="ru-RU" sz="1850" kern="1200" dirty="0">
              <a:latin typeface="Times New Roman" pitchFamily="18" charset="0"/>
              <a:cs typeface="Times New Roman" pitchFamily="18" charset="0"/>
            </a:rPr>
            <a:t> и, в результате, к выделению водорода.</a:t>
          </a:r>
          <a:endParaRPr lang="ru-RU" sz="1850" kern="1200" dirty="0"/>
        </a:p>
      </dsp:txBody>
      <dsp:txXfrm>
        <a:off x="0" y="3333972"/>
        <a:ext cx="8805410" cy="712590"/>
      </dsp:txXfrm>
    </dsp:sp>
    <dsp:sp modelId="{11A643B0-53E9-4B5A-B169-5CBD98AA84D3}">
      <dsp:nvSpPr>
        <dsp:cNvPr id="0" name=""/>
        <dsp:cNvSpPr/>
      </dsp:nvSpPr>
      <dsp:spPr>
        <a:xfrm rot="10800000">
          <a:off x="0" y="2248697"/>
          <a:ext cx="8805410" cy="1095963"/>
        </a:xfrm>
        <a:prstGeom prst="upArrowCallout">
          <a:avLst/>
        </a:prstGeom>
        <a:gradFill rotWithShape="0">
          <a:gsLst>
            <a:gs pos="0">
              <a:schemeClr val="accent4">
                <a:hueOff val="618941"/>
                <a:satOff val="-18803"/>
                <a:lumOff val="6209"/>
                <a:alphaOff val="0"/>
                <a:tint val="25000"/>
                <a:satMod val="125000"/>
              </a:schemeClr>
            </a:gs>
            <a:gs pos="40000">
              <a:schemeClr val="accent4">
                <a:hueOff val="618941"/>
                <a:satOff val="-18803"/>
                <a:lumOff val="6209"/>
                <a:alphaOff val="0"/>
                <a:tint val="55000"/>
                <a:satMod val="130000"/>
              </a:schemeClr>
            </a:gs>
            <a:gs pos="50000">
              <a:schemeClr val="accent4">
                <a:hueOff val="618941"/>
                <a:satOff val="-18803"/>
                <a:lumOff val="6209"/>
                <a:alphaOff val="0"/>
                <a:tint val="59000"/>
                <a:satMod val="130000"/>
              </a:schemeClr>
            </a:gs>
            <a:gs pos="65000">
              <a:schemeClr val="accent4">
                <a:hueOff val="618941"/>
                <a:satOff val="-18803"/>
                <a:lumOff val="6209"/>
                <a:alphaOff val="0"/>
                <a:tint val="55000"/>
                <a:satMod val="130000"/>
              </a:schemeClr>
            </a:gs>
            <a:gs pos="100000">
              <a:schemeClr val="accent4">
                <a:hueOff val="618941"/>
                <a:satOff val="-18803"/>
                <a:lumOff val="620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618941"/>
              <a:satOff val="-18803"/>
              <a:lumOff val="620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50" kern="1200" dirty="0">
              <a:latin typeface="Times New Roman" pitchFamily="18" charset="0"/>
              <a:cs typeface="Times New Roman" pitchFamily="18" charset="0"/>
            </a:rPr>
            <a:t>В процессе дыхания, скорость которого при недостатке серы не изменялась, поглощался весь кислород, образующийся за счет фотосинтеза.</a:t>
          </a:r>
          <a:endParaRPr lang="ru-RU" sz="1850" kern="1200" dirty="0"/>
        </a:p>
      </dsp:txBody>
      <dsp:txXfrm rot="10800000">
        <a:off x="0" y="2248697"/>
        <a:ext cx="8805410" cy="712124"/>
      </dsp:txXfrm>
    </dsp:sp>
    <dsp:sp modelId="{61F481F1-F6D2-49C4-9726-E7FD5A1A6C06}">
      <dsp:nvSpPr>
        <dsp:cNvPr id="0" name=""/>
        <dsp:cNvSpPr/>
      </dsp:nvSpPr>
      <dsp:spPr>
        <a:xfrm rot="10800000">
          <a:off x="0" y="1086935"/>
          <a:ext cx="8805410" cy="1172451"/>
        </a:xfrm>
        <a:prstGeom prst="upArrowCallout">
          <a:avLst/>
        </a:prstGeom>
        <a:gradFill rotWithShape="0">
          <a:gsLst>
            <a:gs pos="0">
              <a:schemeClr val="accent4">
                <a:hueOff val="1237882"/>
                <a:satOff val="-37607"/>
                <a:lumOff val="12419"/>
                <a:alphaOff val="0"/>
                <a:tint val="25000"/>
                <a:satMod val="125000"/>
              </a:schemeClr>
            </a:gs>
            <a:gs pos="40000">
              <a:schemeClr val="accent4">
                <a:hueOff val="1237882"/>
                <a:satOff val="-37607"/>
                <a:lumOff val="12419"/>
                <a:alphaOff val="0"/>
                <a:tint val="55000"/>
                <a:satMod val="130000"/>
              </a:schemeClr>
            </a:gs>
            <a:gs pos="50000">
              <a:schemeClr val="accent4">
                <a:hueOff val="1237882"/>
                <a:satOff val="-37607"/>
                <a:lumOff val="12419"/>
                <a:alphaOff val="0"/>
                <a:tint val="59000"/>
                <a:satMod val="130000"/>
              </a:schemeClr>
            </a:gs>
            <a:gs pos="65000">
              <a:schemeClr val="accent4">
                <a:hueOff val="1237882"/>
                <a:satOff val="-37607"/>
                <a:lumOff val="12419"/>
                <a:alphaOff val="0"/>
                <a:tint val="55000"/>
                <a:satMod val="130000"/>
              </a:schemeClr>
            </a:gs>
            <a:gs pos="100000">
              <a:schemeClr val="accent4">
                <a:hueOff val="1237882"/>
                <a:satOff val="-37607"/>
                <a:lumOff val="1241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1237882"/>
              <a:satOff val="-37607"/>
              <a:lumOff val="1241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50" kern="1200" dirty="0">
              <a:latin typeface="Times New Roman" pitchFamily="18" charset="0"/>
              <a:cs typeface="Times New Roman" pitchFamily="18" charset="0"/>
            </a:rPr>
            <a:t>На свету водоросли сначала выделяли О2, затем активность ФС II снижалась, скорость продуцирования О2 постепенно уменьшалась и становилась меньше скорости дыхания.</a:t>
          </a:r>
          <a:endParaRPr lang="ru-RU" sz="1850" kern="1200" dirty="0"/>
        </a:p>
      </dsp:txBody>
      <dsp:txXfrm rot="10800000">
        <a:off x="0" y="1086935"/>
        <a:ext cx="8805410" cy="761823"/>
      </dsp:txXfrm>
    </dsp:sp>
    <dsp:sp modelId="{84C1C2FC-40EF-4609-AE4F-86792EECD8E6}">
      <dsp:nvSpPr>
        <dsp:cNvPr id="0" name=""/>
        <dsp:cNvSpPr/>
      </dsp:nvSpPr>
      <dsp:spPr>
        <a:xfrm rot="10800000">
          <a:off x="0" y="1660"/>
          <a:ext cx="8805410" cy="1095963"/>
        </a:xfrm>
        <a:prstGeom prst="upArrowCallout">
          <a:avLst/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25000"/>
                <a:satMod val="125000"/>
              </a:schemeClr>
            </a:gs>
            <a:gs pos="40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tint val="59000"/>
                <a:satMod val="130000"/>
              </a:schemeClr>
            </a:gs>
            <a:gs pos="65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1856823"/>
              <a:satOff val="-56410"/>
              <a:lumOff val="18628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50" kern="1200" dirty="0">
              <a:latin typeface="Times New Roman" pitchFamily="18" charset="0"/>
              <a:cs typeface="Times New Roman" pitchFamily="18" charset="0"/>
            </a:rPr>
            <a:t>В опытах, проведенных с </a:t>
          </a:r>
          <a:r>
            <a:rPr lang="ru-RU" sz="1850" i="1" kern="1200" dirty="0" err="1">
              <a:latin typeface="Times New Roman" pitchFamily="18" charset="0"/>
              <a:cs typeface="Times New Roman" pitchFamily="18" charset="0"/>
            </a:rPr>
            <a:t>Ch</a:t>
          </a:r>
          <a:r>
            <a:rPr lang="ru-RU" sz="1850" i="1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50" i="1" kern="1200" dirty="0" err="1">
              <a:latin typeface="Times New Roman" pitchFamily="18" charset="0"/>
              <a:cs typeface="Times New Roman" pitchFamily="18" charset="0"/>
            </a:rPr>
            <a:t>reinhadtii</a:t>
          </a:r>
          <a:r>
            <a:rPr lang="ru-RU" sz="1850" kern="1200" dirty="0">
              <a:latin typeface="Times New Roman" pitchFamily="18" charset="0"/>
              <a:cs typeface="Times New Roman" pitchFamily="18" charset="0"/>
            </a:rPr>
            <a:t>, при недостатке серы в среде достигалось разделение во времени выделения водорода и кислорода.</a:t>
          </a:r>
          <a:endParaRPr lang="ru-RU" sz="1850" kern="1200" dirty="0"/>
        </a:p>
      </dsp:txBody>
      <dsp:txXfrm rot="10800000">
        <a:off x="0" y="1660"/>
        <a:ext cx="8805410" cy="71212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7B2AA-20E2-47FD-964F-61BA8F7A3566}">
      <dsp:nvSpPr>
        <dsp:cNvPr id="0" name=""/>
        <dsp:cNvSpPr/>
      </dsp:nvSpPr>
      <dsp:spPr>
        <a:xfrm>
          <a:off x="3851454" y="702697"/>
          <a:ext cx="2365566" cy="413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86"/>
              </a:lnTo>
              <a:lnTo>
                <a:pt x="2365566" y="282086"/>
              </a:lnTo>
              <a:lnTo>
                <a:pt x="2365566" y="4139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08B35-49CB-4E6C-8377-1F2139070291}">
      <dsp:nvSpPr>
        <dsp:cNvPr id="0" name=""/>
        <dsp:cNvSpPr/>
      </dsp:nvSpPr>
      <dsp:spPr>
        <a:xfrm>
          <a:off x="3805734" y="702697"/>
          <a:ext cx="91440" cy="4139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9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49062-1464-447F-AC9E-32CD4EB77474}">
      <dsp:nvSpPr>
        <dsp:cNvPr id="0" name=""/>
        <dsp:cNvSpPr/>
      </dsp:nvSpPr>
      <dsp:spPr>
        <a:xfrm>
          <a:off x="1485888" y="702697"/>
          <a:ext cx="2365566" cy="413937"/>
        </a:xfrm>
        <a:custGeom>
          <a:avLst/>
          <a:gdLst/>
          <a:ahLst/>
          <a:cxnLst/>
          <a:rect l="0" t="0" r="0" b="0"/>
          <a:pathLst>
            <a:path>
              <a:moveTo>
                <a:pt x="2365566" y="0"/>
              </a:moveTo>
              <a:lnTo>
                <a:pt x="2365566" y="282086"/>
              </a:lnTo>
              <a:lnTo>
                <a:pt x="0" y="282086"/>
              </a:lnTo>
              <a:lnTo>
                <a:pt x="0" y="4139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7ECFB-007A-4279-B77B-6BA09A1DE0FB}">
      <dsp:nvSpPr>
        <dsp:cNvPr id="0" name=""/>
        <dsp:cNvSpPr/>
      </dsp:nvSpPr>
      <dsp:spPr>
        <a:xfrm>
          <a:off x="1190546" y="909"/>
          <a:ext cx="5321815" cy="701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5B58DA-DBEA-4B80-9452-459B2DADB3D9}">
      <dsp:nvSpPr>
        <dsp:cNvPr id="0" name=""/>
        <dsp:cNvSpPr/>
      </dsp:nvSpPr>
      <dsp:spPr>
        <a:xfrm>
          <a:off x="1348689" y="151144"/>
          <a:ext cx="5321815" cy="701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Преимущества водорослевого водорода:</a:t>
          </a:r>
          <a:endParaRPr lang="ru-RU" sz="1800" kern="1200" dirty="0"/>
        </a:p>
      </dsp:txBody>
      <dsp:txXfrm>
        <a:off x="1369244" y="171699"/>
        <a:ext cx="5280705" cy="660677"/>
      </dsp:txXfrm>
    </dsp:sp>
    <dsp:sp modelId="{E02A3A5C-3F5D-4A72-975A-1E42A9A4BC92}">
      <dsp:nvSpPr>
        <dsp:cNvPr id="0" name=""/>
        <dsp:cNvSpPr/>
      </dsp:nvSpPr>
      <dsp:spPr>
        <a:xfrm>
          <a:off x="461247" y="1116634"/>
          <a:ext cx="2049281" cy="676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423200-8306-4184-BA85-7CD7D86FFDDF}">
      <dsp:nvSpPr>
        <dsp:cNvPr id="0" name=""/>
        <dsp:cNvSpPr/>
      </dsp:nvSpPr>
      <dsp:spPr>
        <a:xfrm>
          <a:off x="619390" y="1266869"/>
          <a:ext cx="2049281" cy="676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природное происхождение</a:t>
          </a:r>
          <a:endParaRPr lang="ru-RU" sz="1800" kern="1200" dirty="0"/>
        </a:p>
      </dsp:txBody>
      <dsp:txXfrm>
        <a:off x="639202" y="1286681"/>
        <a:ext cx="2009657" cy="636812"/>
      </dsp:txXfrm>
    </dsp:sp>
    <dsp:sp modelId="{E3E5A157-F93B-4871-8C23-92A299DE92FB}">
      <dsp:nvSpPr>
        <dsp:cNvPr id="0" name=""/>
        <dsp:cNvSpPr/>
      </dsp:nvSpPr>
      <dsp:spPr>
        <a:xfrm>
          <a:off x="2826814" y="1116634"/>
          <a:ext cx="2049281" cy="676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15D5D5-1F68-4074-9CF8-226AE97E6A15}">
      <dsp:nvSpPr>
        <dsp:cNvPr id="0" name=""/>
        <dsp:cNvSpPr/>
      </dsp:nvSpPr>
      <dsp:spPr>
        <a:xfrm>
          <a:off x="2984956" y="1266869"/>
          <a:ext cx="2049281" cy="676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эффективность</a:t>
          </a:r>
          <a:endParaRPr lang="ru-RU" sz="1800" kern="1200" dirty="0"/>
        </a:p>
      </dsp:txBody>
      <dsp:txXfrm>
        <a:off x="3004768" y="1286681"/>
        <a:ext cx="2009657" cy="636812"/>
      </dsp:txXfrm>
    </dsp:sp>
    <dsp:sp modelId="{A69FABB3-7D77-4C10-8DEA-DFA42DA230B4}">
      <dsp:nvSpPr>
        <dsp:cNvPr id="0" name=""/>
        <dsp:cNvSpPr/>
      </dsp:nvSpPr>
      <dsp:spPr>
        <a:xfrm>
          <a:off x="5192380" y="1116634"/>
          <a:ext cx="2049281" cy="676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F6685B-293E-440A-8D38-2F0D2ACC50C1}">
      <dsp:nvSpPr>
        <dsp:cNvPr id="0" name=""/>
        <dsp:cNvSpPr/>
      </dsp:nvSpPr>
      <dsp:spPr>
        <a:xfrm>
          <a:off x="5350522" y="1266869"/>
          <a:ext cx="2049281" cy="676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возобновляемость</a:t>
          </a:r>
          <a:endParaRPr lang="ru-RU" sz="1800" kern="1200" dirty="0"/>
        </a:p>
      </dsp:txBody>
      <dsp:txXfrm>
        <a:off x="5370334" y="1286681"/>
        <a:ext cx="2009657" cy="636812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FD33D-8537-4C5B-86AA-A98DA56718C9}">
      <dsp:nvSpPr>
        <dsp:cNvPr id="0" name=""/>
        <dsp:cNvSpPr/>
      </dsp:nvSpPr>
      <dsp:spPr>
        <a:xfrm>
          <a:off x="4254238" y="757248"/>
          <a:ext cx="1769432" cy="326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131"/>
              </a:lnTo>
              <a:lnTo>
                <a:pt x="1769432" y="216131"/>
              </a:lnTo>
              <a:lnTo>
                <a:pt x="1769432" y="32659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4078E-56BB-47FA-9ABC-6D60CE3E5845}">
      <dsp:nvSpPr>
        <dsp:cNvPr id="0" name=""/>
        <dsp:cNvSpPr/>
      </dsp:nvSpPr>
      <dsp:spPr>
        <a:xfrm>
          <a:off x="2424329" y="757248"/>
          <a:ext cx="1829908" cy="326590"/>
        </a:xfrm>
        <a:custGeom>
          <a:avLst/>
          <a:gdLst/>
          <a:ahLst/>
          <a:cxnLst/>
          <a:rect l="0" t="0" r="0" b="0"/>
          <a:pathLst>
            <a:path>
              <a:moveTo>
                <a:pt x="1829908" y="0"/>
              </a:moveTo>
              <a:lnTo>
                <a:pt x="1829908" y="216131"/>
              </a:lnTo>
              <a:lnTo>
                <a:pt x="0" y="216131"/>
              </a:lnTo>
              <a:lnTo>
                <a:pt x="0" y="32659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61777-4716-47B4-BFB6-612CC98E2707}">
      <dsp:nvSpPr>
        <dsp:cNvPr id="0" name=""/>
        <dsp:cNvSpPr/>
      </dsp:nvSpPr>
      <dsp:spPr>
        <a:xfrm>
          <a:off x="137252" y="105"/>
          <a:ext cx="8233972" cy="7571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9B2CE-B36F-4D5F-A91A-1BAE61ECE9C4}">
      <dsp:nvSpPr>
        <dsp:cNvPr id="0" name=""/>
        <dsp:cNvSpPr/>
      </dsp:nvSpPr>
      <dsp:spPr>
        <a:xfrm>
          <a:off x="269735" y="125964"/>
          <a:ext cx="8233972" cy="757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Микроводоросли</a:t>
          </a:r>
          <a:r>
            <a:rPr lang="en-US" sz="210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100" i="1" kern="1200" dirty="0" err="1">
              <a:latin typeface="Times New Roman" pitchFamily="18" charset="0"/>
              <a:cs typeface="Times New Roman" pitchFamily="18" charset="0"/>
            </a:rPr>
            <a:t>Ch</a:t>
          </a:r>
          <a:r>
            <a:rPr lang="ru-RU" sz="2100" i="1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100" i="1" kern="1200" dirty="0">
              <a:latin typeface="Times New Roman" pitchFamily="18" charset="0"/>
              <a:cs typeface="Times New Roman" pitchFamily="18" charset="0"/>
            </a:rPr>
            <a:t>r</a:t>
          </a:r>
          <a:r>
            <a:rPr lang="ru-RU" sz="2100" i="1" kern="1200" dirty="0" err="1">
              <a:latin typeface="Times New Roman" pitchFamily="18" charset="0"/>
              <a:cs typeface="Times New Roman" pitchFamily="18" charset="0"/>
            </a:rPr>
            <a:t>einhardtii</a:t>
          </a:r>
          <a:r>
            <a:rPr lang="en-US" sz="2100" kern="1200" dirty="0">
              <a:latin typeface="Times New Roman" pitchFamily="18" charset="0"/>
              <a:cs typeface="Times New Roman" pitchFamily="18" charset="0"/>
            </a:rPr>
            <a:t>)</a:t>
          </a:r>
          <a:r>
            <a:rPr lang="ru-RU" sz="21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синтезируют две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Фд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-зависимые </a:t>
          </a:r>
          <a:r>
            <a:rPr lang="ru-RU" sz="2100" kern="1200" dirty="0" err="1">
              <a:latin typeface="Times New Roman" pitchFamily="18" charset="0"/>
              <a:cs typeface="Times New Roman" pitchFamily="18" charset="0"/>
            </a:rPr>
            <a:t>гидрогеназы</a:t>
          </a:r>
          <a:endParaRPr lang="ru-RU" sz="2100" kern="1200" dirty="0"/>
        </a:p>
      </dsp:txBody>
      <dsp:txXfrm>
        <a:off x="291911" y="148140"/>
        <a:ext cx="8189620" cy="712791"/>
      </dsp:txXfrm>
    </dsp:sp>
    <dsp:sp modelId="{3FE69207-4D6F-4468-8134-6FEF3951685C}">
      <dsp:nvSpPr>
        <dsp:cNvPr id="0" name=""/>
        <dsp:cNvSpPr/>
      </dsp:nvSpPr>
      <dsp:spPr>
        <a:xfrm>
          <a:off x="1091656" y="1083838"/>
          <a:ext cx="2665346" cy="7142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C1179-7372-463B-AE58-1D7F54054A23}">
      <dsp:nvSpPr>
        <dsp:cNvPr id="0" name=""/>
        <dsp:cNvSpPr/>
      </dsp:nvSpPr>
      <dsp:spPr>
        <a:xfrm>
          <a:off x="1224139" y="1209697"/>
          <a:ext cx="2665346" cy="714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i="1" kern="1200" dirty="0">
              <a:latin typeface="Times New Roman" pitchFamily="18" charset="0"/>
              <a:cs typeface="Times New Roman" pitchFamily="18" charset="0"/>
            </a:rPr>
            <a:t>hud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A1</a:t>
          </a:r>
          <a:endParaRPr lang="ru-RU" sz="2100" kern="1200" dirty="0"/>
        </a:p>
      </dsp:txBody>
      <dsp:txXfrm>
        <a:off x="1245058" y="1230616"/>
        <a:ext cx="2623508" cy="672390"/>
      </dsp:txXfrm>
    </dsp:sp>
    <dsp:sp modelId="{A198F206-2A82-41CB-BF42-6512B137D00E}">
      <dsp:nvSpPr>
        <dsp:cNvPr id="0" name=""/>
        <dsp:cNvSpPr/>
      </dsp:nvSpPr>
      <dsp:spPr>
        <a:xfrm>
          <a:off x="4690997" y="1083838"/>
          <a:ext cx="2665346" cy="7142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3E79B-4F2D-45CC-A565-A66D55F631F2}">
      <dsp:nvSpPr>
        <dsp:cNvPr id="0" name=""/>
        <dsp:cNvSpPr/>
      </dsp:nvSpPr>
      <dsp:spPr>
        <a:xfrm>
          <a:off x="4823481" y="1209697"/>
          <a:ext cx="2665346" cy="714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i="1" kern="1200" dirty="0">
              <a:latin typeface="Times New Roman" pitchFamily="18" charset="0"/>
              <a:cs typeface="Times New Roman" pitchFamily="18" charset="0"/>
            </a:rPr>
            <a:t>hud</a:t>
          </a: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A2</a:t>
          </a:r>
          <a:endParaRPr lang="ru-RU" sz="2100" kern="1200" dirty="0"/>
        </a:p>
      </dsp:txBody>
      <dsp:txXfrm>
        <a:off x="4844400" y="1230616"/>
        <a:ext cx="2623508" cy="67239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5C03-E974-4E4C-A775-AAE2CCE30DA3}">
      <dsp:nvSpPr>
        <dsp:cNvPr id="0" name=""/>
        <dsp:cNvSpPr/>
      </dsp:nvSpPr>
      <dsp:spPr>
        <a:xfrm>
          <a:off x="0" y="1395"/>
          <a:ext cx="8640960" cy="945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Чтобы получить водород из зеленых водорослей, клетки помещают в атмосферу инертного газа (аргон), молекулярного азота или в условия частичного вакуума.</a:t>
          </a:r>
        </a:p>
      </dsp:txBody>
      <dsp:txXfrm>
        <a:off x="27686" y="29081"/>
        <a:ext cx="8585588" cy="889893"/>
      </dsp:txXfrm>
    </dsp:sp>
    <dsp:sp modelId="{A58C92BD-7CA1-4D42-B471-A9DEEB94E3F2}">
      <dsp:nvSpPr>
        <dsp:cNvPr id="0" name=""/>
        <dsp:cNvSpPr/>
      </dsp:nvSpPr>
      <dsp:spPr>
        <a:xfrm rot="5400000">
          <a:off x="4143242" y="970292"/>
          <a:ext cx="354474" cy="425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4192869" y="1005739"/>
        <a:ext cx="255221" cy="248132"/>
      </dsp:txXfrm>
    </dsp:sp>
    <dsp:sp modelId="{5482E1B6-7FE5-47CE-A6FC-160D24A46A85}">
      <dsp:nvSpPr>
        <dsp:cNvPr id="0" name=""/>
        <dsp:cNvSpPr/>
      </dsp:nvSpPr>
      <dsp:spPr>
        <a:xfrm>
          <a:off x="0" y="1419294"/>
          <a:ext cx="8640960" cy="827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25000"/>
                <a:satMod val="125000"/>
              </a:schemeClr>
            </a:gs>
            <a:gs pos="40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tint val="59000"/>
                <a:satMod val="130000"/>
              </a:schemeClr>
            </a:gs>
            <a:gs pos="65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1856823"/>
              <a:satOff val="-56410"/>
              <a:lumOff val="18628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Необходимо постоянно удалять Н2, который выделяется водорослями в процессе фотосинтеза.</a:t>
          </a:r>
        </a:p>
      </dsp:txBody>
      <dsp:txXfrm>
        <a:off x="24232" y="1443526"/>
        <a:ext cx="8592496" cy="77887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CC8E8-ADED-4EC7-8861-6A645407FE20}">
      <dsp:nvSpPr>
        <dsp:cNvPr id="0" name=""/>
        <dsp:cNvSpPr/>
      </dsp:nvSpPr>
      <dsp:spPr>
        <a:xfrm>
          <a:off x="0" y="2330782"/>
          <a:ext cx="5328591" cy="765014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6">
                <a:shade val="5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6">
                <a:shade val="5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shade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50" i="1" kern="1200" dirty="0" err="1">
              <a:latin typeface="Times New Roman" pitchFamily="18" charset="0"/>
              <a:cs typeface="Times New Roman" pitchFamily="18" charset="0"/>
            </a:rPr>
            <a:t>Сh</a:t>
          </a:r>
          <a:r>
            <a:rPr lang="ru-RU" sz="1950" i="1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950" i="1" kern="1200" dirty="0" err="1">
              <a:latin typeface="Times New Roman" pitchFamily="18" charset="0"/>
              <a:cs typeface="Times New Roman" pitchFamily="18" charset="0"/>
            </a:rPr>
            <a:t>reinhardtii</a:t>
          </a:r>
          <a:r>
            <a:rPr lang="ru-RU" sz="195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50" kern="1200" dirty="0">
              <a:latin typeface="Times New Roman" pitchFamily="18" charset="0"/>
              <a:cs typeface="Times New Roman" pitchFamily="18" charset="0"/>
            </a:rPr>
            <a:t>выделяет водород со скоростью до 5,5 мл/г сухой клеточной биомассы в час.</a:t>
          </a:r>
          <a:endParaRPr lang="ru-RU" sz="1950" kern="1200" dirty="0"/>
        </a:p>
      </dsp:txBody>
      <dsp:txXfrm>
        <a:off x="0" y="2330782"/>
        <a:ext cx="5328591" cy="765014"/>
      </dsp:txXfrm>
    </dsp:sp>
    <dsp:sp modelId="{194C2EE1-60F7-40EA-B166-56C760F9FDB8}">
      <dsp:nvSpPr>
        <dsp:cNvPr id="0" name=""/>
        <dsp:cNvSpPr/>
      </dsp:nvSpPr>
      <dsp:spPr>
        <a:xfrm rot="10800000">
          <a:off x="0" y="1165664"/>
          <a:ext cx="5328591" cy="1176592"/>
        </a:xfrm>
        <a:prstGeom prst="upArrowCallout">
          <a:avLst/>
        </a:prstGeom>
        <a:gradFill rotWithShape="0">
          <a:gsLst>
            <a:gs pos="0">
              <a:schemeClr val="accent6">
                <a:shade val="50000"/>
                <a:hueOff val="-202921"/>
                <a:satOff val="-29832"/>
                <a:lumOff val="32798"/>
                <a:alphaOff val="0"/>
                <a:tint val="25000"/>
                <a:satMod val="125000"/>
              </a:schemeClr>
            </a:gs>
            <a:gs pos="40000">
              <a:schemeClr val="accent6">
                <a:shade val="50000"/>
                <a:hueOff val="-202921"/>
                <a:satOff val="-29832"/>
                <a:lumOff val="32798"/>
                <a:alphaOff val="0"/>
                <a:tint val="55000"/>
                <a:satMod val="130000"/>
              </a:schemeClr>
            </a:gs>
            <a:gs pos="50000">
              <a:schemeClr val="accent6">
                <a:shade val="50000"/>
                <a:hueOff val="-202921"/>
                <a:satOff val="-29832"/>
                <a:lumOff val="32798"/>
                <a:alphaOff val="0"/>
                <a:tint val="59000"/>
                <a:satMod val="130000"/>
              </a:schemeClr>
            </a:gs>
            <a:gs pos="65000">
              <a:schemeClr val="accent6">
                <a:shade val="50000"/>
                <a:hueOff val="-202921"/>
                <a:satOff val="-29832"/>
                <a:lumOff val="32798"/>
                <a:alphaOff val="0"/>
                <a:tint val="55000"/>
                <a:satMod val="130000"/>
              </a:schemeClr>
            </a:gs>
            <a:gs pos="100000">
              <a:schemeClr val="accent6">
                <a:shade val="50000"/>
                <a:hueOff val="-202921"/>
                <a:satOff val="-29832"/>
                <a:lumOff val="32798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shade val="50000"/>
              <a:hueOff val="-202921"/>
              <a:satOff val="-29832"/>
              <a:lumOff val="32798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50" kern="1200" dirty="0">
              <a:latin typeface="Times New Roman" pitchFamily="18" charset="0"/>
              <a:cs typeface="Times New Roman" pitchFamily="18" charset="0"/>
            </a:rPr>
            <a:t>Были определены гены, ответственные за получение водорода.</a:t>
          </a:r>
          <a:endParaRPr lang="ru-RU" sz="1950" kern="1200" dirty="0"/>
        </a:p>
      </dsp:txBody>
      <dsp:txXfrm rot="10800000">
        <a:off x="0" y="1165664"/>
        <a:ext cx="5328591" cy="764514"/>
      </dsp:txXfrm>
    </dsp:sp>
    <dsp:sp modelId="{7CC50908-1B81-4018-81DF-A979FF4EE011}">
      <dsp:nvSpPr>
        <dsp:cNvPr id="0" name=""/>
        <dsp:cNvSpPr/>
      </dsp:nvSpPr>
      <dsp:spPr>
        <a:xfrm rot="10800000">
          <a:off x="0" y="547"/>
          <a:ext cx="5328591" cy="1176592"/>
        </a:xfrm>
        <a:prstGeom prst="upArrowCallout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50" kern="1200" dirty="0">
              <a:latin typeface="Times New Roman" pitchFamily="18" charset="0"/>
              <a:cs typeface="Times New Roman" pitchFamily="18" charset="0"/>
            </a:rPr>
            <a:t>Получен мутант </a:t>
          </a:r>
          <a:r>
            <a:rPr lang="ru-RU" sz="1950" i="1" kern="1200" dirty="0" err="1">
              <a:latin typeface="Times New Roman" pitchFamily="18" charset="0"/>
              <a:cs typeface="Times New Roman" pitchFamily="18" charset="0"/>
            </a:rPr>
            <a:t>Сh</a:t>
          </a:r>
          <a:r>
            <a:rPr lang="ru-RU" sz="1950" i="1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950" i="1" kern="1200" dirty="0" err="1">
              <a:latin typeface="Times New Roman" pitchFamily="18" charset="0"/>
              <a:cs typeface="Times New Roman" pitchFamily="18" charset="0"/>
            </a:rPr>
            <a:t>reinhardtii</a:t>
          </a:r>
          <a:r>
            <a:rPr lang="ru-RU" sz="195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50" kern="1200" dirty="0">
              <a:latin typeface="Times New Roman" pitchFamily="18" charset="0"/>
              <a:cs typeface="Times New Roman" pitchFamily="18" charset="0"/>
            </a:rPr>
            <a:t>с </a:t>
          </a:r>
          <a:r>
            <a:rPr lang="ru-RU" sz="1950" kern="1200" dirty="0" err="1">
              <a:latin typeface="Times New Roman" pitchFamily="18" charset="0"/>
              <a:cs typeface="Times New Roman" pitchFamily="18" charset="0"/>
            </a:rPr>
            <a:t>гидрогеназой</a:t>
          </a:r>
          <a:r>
            <a:rPr lang="ru-RU" sz="1950" kern="1200" dirty="0">
              <a:latin typeface="Times New Roman" pitchFamily="18" charset="0"/>
              <a:cs typeface="Times New Roman" pitchFamily="18" charset="0"/>
            </a:rPr>
            <a:t>, на 330% менее чувствительной к кислороду.</a:t>
          </a:r>
          <a:endParaRPr lang="ru-RU" sz="1950" kern="1200" dirty="0"/>
        </a:p>
      </dsp:txBody>
      <dsp:txXfrm rot="10800000">
        <a:off x="0" y="547"/>
        <a:ext cx="5328591" cy="76451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2A42E-80B9-4F93-A5DB-214F3F1E2898}">
      <dsp:nvSpPr>
        <dsp:cNvPr id="0" name=""/>
        <dsp:cNvSpPr/>
      </dsp:nvSpPr>
      <dsp:spPr>
        <a:xfrm>
          <a:off x="0" y="4060250"/>
          <a:ext cx="8640960" cy="9061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Мутантный штамм РК-17 обладал высокой генетической стабильностью и повышенной скоростью выделения водорода в атмосфере аргона.</a:t>
          </a:r>
          <a:endParaRPr lang="ru-RU" sz="2000" kern="1200" dirty="0"/>
        </a:p>
      </dsp:txBody>
      <dsp:txXfrm>
        <a:off x="0" y="4060250"/>
        <a:ext cx="8640960" cy="906129"/>
      </dsp:txXfrm>
    </dsp:sp>
    <dsp:sp modelId="{822A4373-2D08-4C8E-A918-5B5ECE1E9352}">
      <dsp:nvSpPr>
        <dsp:cNvPr id="0" name=""/>
        <dsp:cNvSpPr/>
      </dsp:nvSpPr>
      <dsp:spPr>
        <a:xfrm rot="10800000">
          <a:off x="0" y="2488284"/>
          <a:ext cx="8640960" cy="1585558"/>
        </a:xfrm>
        <a:prstGeom prst="upArrowCallout">
          <a:avLst/>
        </a:prstGeom>
        <a:gradFill rotWithShape="0">
          <a:gsLst>
            <a:gs pos="0">
              <a:schemeClr val="accent4">
                <a:hueOff val="618941"/>
                <a:satOff val="-18803"/>
                <a:lumOff val="6209"/>
                <a:alphaOff val="0"/>
                <a:tint val="25000"/>
                <a:satMod val="125000"/>
              </a:schemeClr>
            </a:gs>
            <a:gs pos="40000">
              <a:schemeClr val="accent4">
                <a:hueOff val="618941"/>
                <a:satOff val="-18803"/>
                <a:lumOff val="6209"/>
                <a:alphaOff val="0"/>
                <a:tint val="55000"/>
                <a:satMod val="130000"/>
              </a:schemeClr>
            </a:gs>
            <a:gs pos="50000">
              <a:schemeClr val="accent4">
                <a:hueOff val="618941"/>
                <a:satOff val="-18803"/>
                <a:lumOff val="6209"/>
                <a:alphaOff val="0"/>
                <a:tint val="59000"/>
                <a:satMod val="130000"/>
              </a:schemeClr>
            </a:gs>
            <a:gs pos="65000">
              <a:schemeClr val="accent4">
                <a:hueOff val="618941"/>
                <a:satOff val="-18803"/>
                <a:lumOff val="6209"/>
                <a:alphaOff val="0"/>
                <a:tint val="55000"/>
                <a:satMod val="130000"/>
              </a:schemeClr>
            </a:gs>
            <a:gs pos="100000">
              <a:schemeClr val="accent4">
                <a:hueOff val="618941"/>
                <a:satOff val="-18803"/>
                <a:lumOff val="620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618941"/>
              <a:satOff val="-18803"/>
              <a:lumOff val="620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Поиск штаммов, способных продуцировать водород, проводили среди клонов с пониженной скоростью роста на плотной среде, не содержащей связанных источников азота.</a:t>
          </a:r>
          <a:endParaRPr lang="ru-RU" sz="2000" kern="1200" dirty="0"/>
        </a:p>
      </dsp:txBody>
      <dsp:txXfrm rot="10800000">
        <a:off x="0" y="2488284"/>
        <a:ext cx="8640960" cy="1030248"/>
      </dsp:txXfrm>
    </dsp:sp>
    <dsp:sp modelId="{03A06EAA-B0F6-4A47-AD4C-3539ED935218}">
      <dsp:nvSpPr>
        <dsp:cNvPr id="0" name=""/>
        <dsp:cNvSpPr/>
      </dsp:nvSpPr>
      <dsp:spPr>
        <a:xfrm rot="10800000">
          <a:off x="0" y="1382207"/>
          <a:ext cx="8640960" cy="1119668"/>
        </a:xfrm>
        <a:prstGeom prst="upArrowCallout">
          <a:avLst/>
        </a:prstGeom>
        <a:gradFill rotWithShape="0">
          <a:gsLst>
            <a:gs pos="0">
              <a:schemeClr val="accent4">
                <a:hueOff val="1237882"/>
                <a:satOff val="-37607"/>
                <a:lumOff val="12419"/>
                <a:alphaOff val="0"/>
                <a:tint val="25000"/>
                <a:satMod val="125000"/>
              </a:schemeClr>
            </a:gs>
            <a:gs pos="40000">
              <a:schemeClr val="accent4">
                <a:hueOff val="1237882"/>
                <a:satOff val="-37607"/>
                <a:lumOff val="12419"/>
                <a:alphaOff val="0"/>
                <a:tint val="55000"/>
                <a:satMod val="130000"/>
              </a:schemeClr>
            </a:gs>
            <a:gs pos="50000">
              <a:schemeClr val="accent4">
                <a:hueOff val="1237882"/>
                <a:satOff val="-37607"/>
                <a:lumOff val="12419"/>
                <a:alphaOff val="0"/>
                <a:tint val="59000"/>
                <a:satMod val="130000"/>
              </a:schemeClr>
            </a:gs>
            <a:gs pos="65000">
              <a:schemeClr val="accent4">
                <a:hueOff val="1237882"/>
                <a:satOff val="-37607"/>
                <a:lumOff val="12419"/>
                <a:alphaOff val="0"/>
                <a:tint val="55000"/>
                <a:satMod val="130000"/>
              </a:schemeClr>
            </a:gs>
            <a:gs pos="100000">
              <a:schemeClr val="accent4">
                <a:hueOff val="1237882"/>
                <a:satOff val="-37607"/>
                <a:lumOff val="1241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1237882"/>
              <a:satOff val="-37607"/>
              <a:lumOff val="1241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Проводили химический мутагенез с использованием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нитрозогуанидина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/>
        </a:p>
      </dsp:txBody>
      <dsp:txXfrm rot="10800000">
        <a:off x="0" y="1382207"/>
        <a:ext cx="8640960" cy="727527"/>
      </dsp:txXfrm>
    </dsp:sp>
    <dsp:sp modelId="{80864DEF-63F1-438C-B01D-774FB3AC3638}">
      <dsp:nvSpPr>
        <dsp:cNvPr id="0" name=""/>
        <dsp:cNvSpPr/>
      </dsp:nvSpPr>
      <dsp:spPr>
        <a:xfrm rot="10800000">
          <a:off x="0" y="2171"/>
          <a:ext cx="8640960" cy="1393627"/>
        </a:xfrm>
        <a:prstGeom prst="upArrowCallout">
          <a:avLst/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25000"/>
                <a:satMod val="125000"/>
              </a:schemeClr>
            </a:gs>
            <a:gs pos="40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tint val="59000"/>
                <a:satMod val="130000"/>
              </a:schemeClr>
            </a:gs>
            <a:gs pos="65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1856823"/>
              <a:satOff val="-56410"/>
              <a:lumOff val="18628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получения мутанта использовали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бактериологически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чистую культуру штамма природного типа 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ru-RU" sz="2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variabilis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АТСС 29413.</a:t>
          </a:r>
          <a:endParaRPr lang="ru-RU" sz="2000" kern="1200" dirty="0"/>
        </a:p>
      </dsp:txBody>
      <dsp:txXfrm rot="10800000">
        <a:off x="0" y="2171"/>
        <a:ext cx="8640960" cy="905537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228A2-A7C7-408A-8DF3-7DA185517AAA}">
      <dsp:nvSpPr>
        <dsp:cNvPr id="0" name=""/>
        <dsp:cNvSpPr/>
      </dsp:nvSpPr>
      <dsp:spPr>
        <a:xfrm>
          <a:off x="4321603" y="899247"/>
          <a:ext cx="3538058" cy="371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880"/>
              </a:lnTo>
              <a:lnTo>
                <a:pt x="3538058" y="252880"/>
              </a:lnTo>
              <a:lnTo>
                <a:pt x="3538058" y="37108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9D79C-F2DA-402B-99F9-F5FEE8C69063}">
      <dsp:nvSpPr>
        <dsp:cNvPr id="0" name=""/>
        <dsp:cNvSpPr/>
      </dsp:nvSpPr>
      <dsp:spPr>
        <a:xfrm>
          <a:off x="4321603" y="899247"/>
          <a:ext cx="1801925" cy="371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880"/>
              </a:lnTo>
              <a:lnTo>
                <a:pt x="1801925" y="252880"/>
              </a:lnTo>
              <a:lnTo>
                <a:pt x="1801925" y="37108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FC4C8-EB59-4DAC-A8B6-CB5F0C9AD7AA}">
      <dsp:nvSpPr>
        <dsp:cNvPr id="0" name=""/>
        <dsp:cNvSpPr/>
      </dsp:nvSpPr>
      <dsp:spPr>
        <a:xfrm>
          <a:off x="4275883" y="899247"/>
          <a:ext cx="91440" cy="371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880"/>
              </a:lnTo>
              <a:lnTo>
                <a:pt x="111512" y="252880"/>
              </a:lnTo>
              <a:lnTo>
                <a:pt x="111512" y="37108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7D7AB-5D6A-4DC5-9580-6705ABD6F640}">
      <dsp:nvSpPr>
        <dsp:cNvPr id="0" name=""/>
        <dsp:cNvSpPr/>
      </dsp:nvSpPr>
      <dsp:spPr>
        <a:xfrm>
          <a:off x="2499224" y="899247"/>
          <a:ext cx="1822378" cy="371081"/>
        </a:xfrm>
        <a:custGeom>
          <a:avLst/>
          <a:gdLst/>
          <a:ahLst/>
          <a:cxnLst/>
          <a:rect l="0" t="0" r="0" b="0"/>
          <a:pathLst>
            <a:path>
              <a:moveTo>
                <a:pt x="1822378" y="0"/>
              </a:moveTo>
              <a:lnTo>
                <a:pt x="1822378" y="252880"/>
              </a:lnTo>
              <a:lnTo>
                <a:pt x="0" y="252880"/>
              </a:lnTo>
              <a:lnTo>
                <a:pt x="0" y="37108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E1FF0-009D-4153-97ED-A6E4935D8BF2}">
      <dsp:nvSpPr>
        <dsp:cNvPr id="0" name=""/>
        <dsp:cNvSpPr/>
      </dsp:nvSpPr>
      <dsp:spPr>
        <a:xfrm>
          <a:off x="697299" y="899247"/>
          <a:ext cx="3624304" cy="371081"/>
        </a:xfrm>
        <a:custGeom>
          <a:avLst/>
          <a:gdLst/>
          <a:ahLst/>
          <a:cxnLst/>
          <a:rect l="0" t="0" r="0" b="0"/>
          <a:pathLst>
            <a:path>
              <a:moveTo>
                <a:pt x="3624304" y="0"/>
              </a:moveTo>
              <a:lnTo>
                <a:pt x="3624304" y="252880"/>
              </a:lnTo>
              <a:lnTo>
                <a:pt x="0" y="252880"/>
              </a:lnTo>
              <a:lnTo>
                <a:pt x="0" y="37108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2F025-CCCD-42C3-846E-B0B4A99BB20B}">
      <dsp:nvSpPr>
        <dsp:cNvPr id="0" name=""/>
        <dsp:cNvSpPr/>
      </dsp:nvSpPr>
      <dsp:spPr>
        <a:xfrm>
          <a:off x="85958" y="89035"/>
          <a:ext cx="8471289" cy="8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66B4F4-931E-4A74-92E7-D2B4598D18A6}">
      <dsp:nvSpPr>
        <dsp:cNvPr id="0" name=""/>
        <dsp:cNvSpPr/>
      </dsp:nvSpPr>
      <dsp:spPr>
        <a:xfrm>
          <a:off x="227728" y="223716"/>
          <a:ext cx="8471289" cy="8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Эффективность процесса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фотопродуцирования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водорода зависит от многих факторов или параметров:</a:t>
          </a:r>
          <a:endParaRPr lang="ru-RU" sz="2000" kern="1200" dirty="0"/>
        </a:p>
      </dsp:txBody>
      <dsp:txXfrm>
        <a:off x="251458" y="247446"/>
        <a:ext cx="8423829" cy="762751"/>
      </dsp:txXfrm>
    </dsp:sp>
    <dsp:sp modelId="{335DC6B9-2EA5-4442-9AEA-3B3CD1ECA467}">
      <dsp:nvSpPr>
        <dsp:cNvPr id="0" name=""/>
        <dsp:cNvSpPr/>
      </dsp:nvSpPr>
      <dsp:spPr>
        <a:xfrm>
          <a:off x="4115" y="1270328"/>
          <a:ext cx="1386367" cy="8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1F5B6A-E416-4374-9982-EFA2E84ADCE1}">
      <dsp:nvSpPr>
        <dsp:cNvPr id="0" name=""/>
        <dsp:cNvSpPr/>
      </dsp:nvSpPr>
      <dsp:spPr>
        <a:xfrm>
          <a:off x="145884" y="1405008"/>
          <a:ext cx="1386367" cy="8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О2</a:t>
          </a:r>
          <a:endParaRPr lang="ru-RU" sz="1800" kern="1200" dirty="0"/>
        </a:p>
      </dsp:txBody>
      <dsp:txXfrm>
        <a:off x="169614" y="1428738"/>
        <a:ext cx="1338907" cy="762751"/>
      </dsp:txXfrm>
    </dsp:sp>
    <dsp:sp modelId="{7D276D86-0C08-49D6-ADED-4AEFE1D668A7}">
      <dsp:nvSpPr>
        <dsp:cNvPr id="0" name=""/>
        <dsp:cNvSpPr/>
      </dsp:nvSpPr>
      <dsp:spPr>
        <a:xfrm>
          <a:off x="1674021" y="1270328"/>
          <a:ext cx="1650406" cy="8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26675C-C0E3-4091-9A1B-6A1F25FCA600}">
      <dsp:nvSpPr>
        <dsp:cNvPr id="0" name=""/>
        <dsp:cNvSpPr/>
      </dsp:nvSpPr>
      <dsp:spPr>
        <a:xfrm>
          <a:off x="1815790" y="1405008"/>
          <a:ext cx="1650406" cy="8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освещенности</a:t>
          </a:r>
          <a:endParaRPr lang="ru-RU" sz="1800" kern="1200" dirty="0"/>
        </a:p>
      </dsp:txBody>
      <dsp:txXfrm>
        <a:off x="1839520" y="1428738"/>
        <a:ext cx="1602946" cy="762751"/>
      </dsp:txXfrm>
    </dsp:sp>
    <dsp:sp modelId="{B68A3234-9CA6-4FB0-8E80-3E1FBD685F96}">
      <dsp:nvSpPr>
        <dsp:cNvPr id="0" name=""/>
        <dsp:cNvSpPr/>
      </dsp:nvSpPr>
      <dsp:spPr>
        <a:xfrm>
          <a:off x="3607966" y="1270328"/>
          <a:ext cx="1558859" cy="8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568F23-06B3-4764-BA6C-FCA1B494DBDC}">
      <dsp:nvSpPr>
        <dsp:cNvPr id="0" name=""/>
        <dsp:cNvSpPr/>
      </dsp:nvSpPr>
      <dsp:spPr>
        <a:xfrm>
          <a:off x="3749735" y="1405008"/>
          <a:ext cx="1558859" cy="8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температура</a:t>
          </a:r>
          <a:endParaRPr lang="ru-RU" sz="1800" kern="1200" dirty="0"/>
        </a:p>
      </dsp:txBody>
      <dsp:txXfrm>
        <a:off x="3773465" y="1428738"/>
        <a:ext cx="1511399" cy="762751"/>
      </dsp:txXfrm>
    </dsp:sp>
    <dsp:sp modelId="{9F5BA953-6A2D-46EF-8E00-74E37126E3F2}">
      <dsp:nvSpPr>
        <dsp:cNvPr id="0" name=""/>
        <dsp:cNvSpPr/>
      </dsp:nvSpPr>
      <dsp:spPr>
        <a:xfrm>
          <a:off x="5450364" y="1270328"/>
          <a:ext cx="1346328" cy="8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22F467-529B-4057-B069-8532F7DBA2C4}">
      <dsp:nvSpPr>
        <dsp:cNvPr id="0" name=""/>
        <dsp:cNvSpPr/>
      </dsp:nvSpPr>
      <dsp:spPr>
        <a:xfrm>
          <a:off x="5592133" y="1405008"/>
          <a:ext cx="1346328" cy="8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соленость</a:t>
          </a:r>
          <a:endParaRPr lang="ru-RU" sz="1800" kern="1200" dirty="0"/>
        </a:p>
      </dsp:txBody>
      <dsp:txXfrm>
        <a:off x="5615863" y="1428738"/>
        <a:ext cx="1298868" cy="762751"/>
      </dsp:txXfrm>
    </dsp:sp>
    <dsp:sp modelId="{F27171A8-00F3-43DD-8323-6E7255E52D26}">
      <dsp:nvSpPr>
        <dsp:cNvPr id="0" name=""/>
        <dsp:cNvSpPr/>
      </dsp:nvSpPr>
      <dsp:spPr>
        <a:xfrm>
          <a:off x="7080231" y="1270328"/>
          <a:ext cx="1558859" cy="810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F5BC74-1819-4A95-943F-AE8C5249E839}">
      <dsp:nvSpPr>
        <dsp:cNvPr id="0" name=""/>
        <dsp:cNvSpPr/>
      </dsp:nvSpPr>
      <dsp:spPr>
        <a:xfrm>
          <a:off x="7222001" y="1405008"/>
          <a:ext cx="1558859" cy="81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 газовой среды</a:t>
          </a:r>
          <a:endParaRPr lang="ru-RU" sz="1800" kern="1200" dirty="0"/>
        </a:p>
      </dsp:txBody>
      <dsp:txXfrm>
        <a:off x="7245731" y="1428738"/>
        <a:ext cx="1511399" cy="76275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9A1E7-2862-4CFD-B383-57C9CD70A3B5}">
      <dsp:nvSpPr>
        <dsp:cNvPr id="0" name=""/>
        <dsp:cNvSpPr/>
      </dsp:nvSpPr>
      <dsp:spPr>
        <a:xfrm>
          <a:off x="72006" y="3229"/>
          <a:ext cx="8568955" cy="896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Большое влияние на продуцирование водорода оказывают условия освещения и уровень кислорода. Это показано при выращивании </a:t>
          </a:r>
          <a:r>
            <a:rPr lang="ru-RU" sz="19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ru-RU" sz="19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variabilis</a:t>
          </a:r>
          <a:r>
            <a:rPr lang="ru-RU" sz="19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ATCC 29413 мутант PK84.</a:t>
          </a:r>
          <a:endParaRPr lang="ru-RU" sz="1900" kern="1200" dirty="0"/>
        </a:p>
      </dsp:txBody>
      <dsp:txXfrm>
        <a:off x="98271" y="29494"/>
        <a:ext cx="8516425" cy="844240"/>
      </dsp:txXfrm>
    </dsp:sp>
    <dsp:sp modelId="{6A3BD470-5756-445D-9281-2083CDA72449}">
      <dsp:nvSpPr>
        <dsp:cNvPr id="0" name=""/>
        <dsp:cNvSpPr/>
      </dsp:nvSpPr>
      <dsp:spPr>
        <a:xfrm rot="5400000">
          <a:off x="4205912" y="920075"/>
          <a:ext cx="301142" cy="3613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-5400000">
        <a:off x="4248073" y="950189"/>
        <a:ext cx="216822" cy="210799"/>
      </dsp:txXfrm>
    </dsp:sp>
    <dsp:sp modelId="{191EB9E0-EA0C-4CAD-9BF2-EDEB56861572}">
      <dsp:nvSpPr>
        <dsp:cNvPr id="0" name=""/>
        <dsp:cNvSpPr/>
      </dsp:nvSpPr>
      <dsp:spPr>
        <a:xfrm>
          <a:off x="72006" y="1301522"/>
          <a:ext cx="8568955" cy="803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28412"/>
                <a:satOff val="-28205"/>
                <a:lumOff val="9314"/>
                <a:alphaOff val="0"/>
                <a:tint val="25000"/>
                <a:satMod val="125000"/>
              </a:schemeClr>
            </a:gs>
            <a:gs pos="40000">
              <a:schemeClr val="accent4">
                <a:hueOff val="928412"/>
                <a:satOff val="-28205"/>
                <a:lumOff val="9314"/>
                <a:alphaOff val="0"/>
                <a:tint val="55000"/>
                <a:satMod val="130000"/>
              </a:schemeClr>
            </a:gs>
            <a:gs pos="50000">
              <a:schemeClr val="accent4">
                <a:hueOff val="928412"/>
                <a:satOff val="-28205"/>
                <a:lumOff val="9314"/>
                <a:alphaOff val="0"/>
                <a:tint val="59000"/>
                <a:satMod val="130000"/>
              </a:schemeClr>
            </a:gs>
            <a:gs pos="65000">
              <a:schemeClr val="accent4">
                <a:hueOff val="928412"/>
                <a:satOff val="-28205"/>
                <a:lumOff val="9314"/>
                <a:alphaOff val="0"/>
                <a:tint val="55000"/>
                <a:satMod val="130000"/>
              </a:schemeClr>
            </a:gs>
            <a:gs pos="100000">
              <a:schemeClr val="accent4">
                <a:hueOff val="928412"/>
                <a:satOff val="-28205"/>
                <a:lumOff val="9314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928412"/>
              <a:satOff val="-28205"/>
              <a:lumOff val="9314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Продуцирование водорода возрастает с увеличением интенсивности физиологической радиации (ИФР) от 47 до 190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мкмоль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/м2*с.</a:t>
          </a:r>
          <a:endParaRPr lang="ru-RU" sz="1900" kern="1200" dirty="0"/>
        </a:p>
      </dsp:txBody>
      <dsp:txXfrm>
        <a:off x="95526" y="1325042"/>
        <a:ext cx="8521915" cy="756006"/>
      </dsp:txXfrm>
    </dsp:sp>
    <dsp:sp modelId="{4B55A239-3FE9-4734-B90D-E23DDCC126DD}">
      <dsp:nvSpPr>
        <dsp:cNvPr id="0" name=""/>
        <dsp:cNvSpPr/>
      </dsp:nvSpPr>
      <dsp:spPr>
        <a:xfrm rot="5400000">
          <a:off x="4205912" y="2124645"/>
          <a:ext cx="301142" cy="3613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25000"/>
                <a:satMod val="125000"/>
              </a:schemeClr>
            </a:gs>
            <a:gs pos="40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tint val="59000"/>
                <a:satMod val="130000"/>
              </a:schemeClr>
            </a:gs>
            <a:gs pos="65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1856823"/>
              <a:satOff val="-56410"/>
              <a:lumOff val="18628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-5400000">
        <a:off x="4248073" y="2154759"/>
        <a:ext cx="216822" cy="210799"/>
      </dsp:txXfrm>
    </dsp:sp>
    <dsp:sp modelId="{D1CF23D7-D635-48E2-9751-6BAEE7863252}">
      <dsp:nvSpPr>
        <dsp:cNvPr id="0" name=""/>
        <dsp:cNvSpPr/>
      </dsp:nvSpPr>
      <dsp:spPr>
        <a:xfrm>
          <a:off x="72006" y="2506092"/>
          <a:ext cx="8568955" cy="803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25000"/>
                <a:satMod val="125000"/>
              </a:schemeClr>
            </a:gs>
            <a:gs pos="40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tint val="59000"/>
                <a:satMod val="130000"/>
              </a:schemeClr>
            </a:gs>
            <a:gs pos="65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1856823"/>
              <a:satOff val="-56410"/>
              <a:lumOff val="18628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Выделению водорода способствовало применение аргона, приводившее к увеличению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нитрогеназной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активности и количества </a:t>
          </a:r>
          <a:r>
            <a:rPr lang="ru-RU" sz="1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гетероцист</a:t>
          </a: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 водорослей.</a:t>
          </a:r>
          <a:endParaRPr lang="ru-RU" sz="1900" kern="1200" dirty="0"/>
        </a:p>
      </dsp:txBody>
      <dsp:txXfrm>
        <a:off x="95526" y="2529612"/>
        <a:ext cx="8521915" cy="756006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D36BF-4230-409C-84B3-D871B83078ED}">
      <dsp:nvSpPr>
        <dsp:cNvPr id="0" name=""/>
        <dsp:cNvSpPr/>
      </dsp:nvSpPr>
      <dsp:spPr>
        <a:xfrm>
          <a:off x="889" y="5708"/>
          <a:ext cx="8495165" cy="989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продуцирования водорода одним и тем же мутантом в зависимости от условий его культивирования может варьировать.</a:t>
          </a:r>
          <a:endParaRPr lang="ru-RU" sz="2300" kern="1200" dirty="0"/>
        </a:p>
      </dsp:txBody>
      <dsp:txXfrm>
        <a:off x="29868" y="34687"/>
        <a:ext cx="8437207" cy="931448"/>
      </dsp:txXfrm>
    </dsp:sp>
    <dsp:sp modelId="{A17A00B9-4A9D-4734-8841-6250BFE6A710}">
      <dsp:nvSpPr>
        <dsp:cNvPr id="0" name=""/>
        <dsp:cNvSpPr/>
      </dsp:nvSpPr>
      <dsp:spPr>
        <a:xfrm rot="5400000">
          <a:off x="4161898" y="1081688"/>
          <a:ext cx="173146" cy="173146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13D3BD-9978-4EDE-BBBB-2E4B4D48A018}">
      <dsp:nvSpPr>
        <dsp:cNvPr id="0" name=""/>
        <dsp:cNvSpPr/>
      </dsp:nvSpPr>
      <dsp:spPr>
        <a:xfrm>
          <a:off x="889" y="1341407"/>
          <a:ext cx="8495165" cy="813124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>
          <a:glow rad="1016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Штаммы </a:t>
          </a:r>
          <a:r>
            <a:rPr lang="ru-RU" sz="23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Anabaena</a:t>
          </a:r>
          <a:r>
            <a:rPr lang="ru-RU" sz="23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variabilis</a:t>
          </a:r>
          <a:r>
            <a:rPr lang="ru-RU" sz="23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PK 84 выращивали и тестировали в разных условиях:</a:t>
          </a:r>
          <a:endParaRPr lang="ru-RU" sz="2300" kern="1200" dirty="0"/>
        </a:p>
      </dsp:txBody>
      <dsp:txXfrm>
        <a:off x="24705" y="1365223"/>
        <a:ext cx="8447533" cy="7654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60266-153C-4689-A460-E9416A1B932F}">
      <dsp:nvSpPr>
        <dsp:cNvPr id="0" name=""/>
        <dsp:cNvSpPr/>
      </dsp:nvSpPr>
      <dsp:spPr>
        <a:xfrm>
          <a:off x="0" y="2036090"/>
          <a:ext cx="8712968" cy="10596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Является </a:t>
          </a:r>
          <a:r>
            <a:rPr lang="ru-RU" sz="2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более дешевым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ввиду содержащихся в больших количествах лигнин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целлюлоз</a:t>
          </a: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подвергающихся сжиганию и превращению в горючие газы через пиролиз.</a:t>
          </a:r>
          <a:endParaRPr lang="ru-RU" sz="2200" kern="1200" dirty="0"/>
        </a:p>
      </dsp:txBody>
      <dsp:txXfrm>
        <a:off x="0" y="2036090"/>
        <a:ext cx="8712968" cy="1059663"/>
      </dsp:txXfrm>
    </dsp:sp>
    <dsp:sp modelId="{A3D915C7-6AFA-466C-B729-195E7FB116D9}">
      <dsp:nvSpPr>
        <dsp:cNvPr id="0" name=""/>
        <dsp:cNvSpPr/>
      </dsp:nvSpPr>
      <dsp:spPr>
        <a:xfrm rot="10800000">
          <a:off x="0" y="0"/>
          <a:ext cx="8712968" cy="2055549"/>
        </a:xfrm>
        <a:prstGeom prst="upArrowCallout">
          <a:avLst/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Включает непригодные для питания остатки растительности, непищевые растения (просо,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ятрофа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), траву и древесную массу, отходы деревоперерабатывающей промышленности, мякоть от прессовки фруктов, а также солому.</a:t>
          </a:r>
          <a:endParaRPr lang="ru-RU" sz="2200" kern="1200" dirty="0"/>
        </a:p>
      </dsp:txBody>
      <dsp:txXfrm rot="10800000">
        <a:off x="0" y="0"/>
        <a:ext cx="8712968" cy="1335634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DE1BC-460F-48CD-867B-F6ACB70E5A02}">
      <dsp:nvSpPr>
        <dsp:cNvPr id="0" name=""/>
        <dsp:cNvSpPr/>
      </dsp:nvSpPr>
      <dsp:spPr>
        <a:xfrm>
          <a:off x="264032" y="1368"/>
          <a:ext cx="3095999" cy="171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аэрирование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биомассы в процессе роста смесью 73% аргона, 25% N2 и 2% CO2</a:t>
          </a:r>
        </a:p>
      </dsp:txBody>
      <dsp:txXfrm>
        <a:off x="314409" y="51745"/>
        <a:ext cx="2995245" cy="1619245"/>
      </dsp:txXfrm>
    </dsp:sp>
    <dsp:sp modelId="{85B52B95-8E06-4CBA-9E4A-C5DC33B2CB65}">
      <dsp:nvSpPr>
        <dsp:cNvPr id="0" name=""/>
        <dsp:cNvSpPr/>
      </dsp:nvSpPr>
      <dsp:spPr>
        <a:xfrm rot="5400000">
          <a:off x="1489532" y="1764368"/>
          <a:ext cx="644999" cy="773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79832" y="1828868"/>
        <a:ext cx="464399" cy="451499"/>
      </dsp:txXfrm>
    </dsp:sp>
    <dsp:sp modelId="{A554F20F-17ED-4DBC-A4A4-6EFB90D22BEF}">
      <dsp:nvSpPr>
        <dsp:cNvPr id="0" name=""/>
        <dsp:cNvSpPr/>
      </dsp:nvSpPr>
      <dsp:spPr>
        <a:xfrm>
          <a:off x="264032" y="2581368"/>
          <a:ext cx="3095999" cy="1233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выход О2 – 90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мкмоль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/мг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хл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а/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</a:t>
          </a:r>
        </a:p>
      </dsp:txBody>
      <dsp:txXfrm>
        <a:off x="300165" y="2617501"/>
        <a:ext cx="3023733" cy="116142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DE1BC-460F-48CD-867B-F6ACB70E5A02}">
      <dsp:nvSpPr>
        <dsp:cNvPr id="0" name=""/>
        <dsp:cNvSpPr/>
      </dsp:nvSpPr>
      <dsp:spPr>
        <a:xfrm>
          <a:off x="264032" y="1368"/>
          <a:ext cx="3095999" cy="171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аэрирование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биомассы в процессе роста смесью 93% аргона, 5% N2 и 2% CO2</a:t>
          </a:r>
        </a:p>
      </dsp:txBody>
      <dsp:txXfrm>
        <a:off x="314409" y="51745"/>
        <a:ext cx="2995245" cy="1619245"/>
      </dsp:txXfrm>
    </dsp:sp>
    <dsp:sp modelId="{85B52B95-8E06-4CBA-9E4A-C5DC33B2CB65}">
      <dsp:nvSpPr>
        <dsp:cNvPr id="0" name=""/>
        <dsp:cNvSpPr/>
      </dsp:nvSpPr>
      <dsp:spPr>
        <a:xfrm rot="5400000">
          <a:off x="1489532" y="1764368"/>
          <a:ext cx="644999" cy="773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tint val="6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79832" y="1828868"/>
        <a:ext cx="464399" cy="451499"/>
      </dsp:txXfrm>
    </dsp:sp>
    <dsp:sp modelId="{A554F20F-17ED-4DBC-A4A4-6EFB90D22BEF}">
      <dsp:nvSpPr>
        <dsp:cNvPr id="0" name=""/>
        <dsp:cNvSpPr/>
      </dsp:nvSpPr>
      <dsp:spPr>
        <a:xfrm>
          <a:off x="264032" y="2581368"/>
          <a:ext cx="3095999" cy="1233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выход О2 – 167,6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мкмоль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/мг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хл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а/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ч.</a:t>
          </a:r>
        </a:p>
      </dsp:txBody>
      <dsp:txXfrm>
        <a:off x="300165" y="2617501"/>
        <a:ext cx="3023733" cy="116142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8F9E1-756D-4994-8ECE-A83BD9668B57}">
      <dsp:nvSpPr>
        <dsp:cNvPr id="0" name=""/>
        <dsp:cNvSpPr/>
      </dsp:nvSpPr>
      <dsp:spPr>
        <a:xfrm rot="5400000">
          <a:off x="-151891" y="152856"/>
          <a:ext cx="1012612" cy="70882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</a:p>
      </dsp:txBody>
      <dsp:txXfrm rot="-5400000">
        <a:off x="1" y="355378"/>
        <a:ext cx="708828" cy="303784"/>
      </dsp:txXfrm>
    </dsp:sp>
    <dsp:sp modelId="{A560737A-01B0-46E1-AFD9-0CBF465BBDD6}">
      <dsp:nvSpPr>
        <dsp:cNvPr id="0" name=""/>
        <dsp:cNvSpPr/>
      </dsp:nvSpPr>
      <dsp:spPr>
        <a:xfrm rot="5400000">
          <a:off x="4273787" y="-3563993"/>
          <a:ext cx="658198" cy="7788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биореактор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производящий водоросли (аэробный на солнечном свету – реакция идет с выделением CO2 и O2)</a:t>
          </a:r>
        </a:p>
      </dsp:txBody>
      <dsp:txXfrm rot="-5400000">
        <a:off x="708829" y="33096"/>
        <a:ext cx="7755984" cy="593936"/>
      </dsp:txXfrm>
    </dsp:sp>
    <dsp:sp modelId="{089D4A74-40C7-4034-8516-0D5205FF3048}">
      <dsp:nvSpPr>
        <dsp:cNvPr id="0" name=""/>
        <dsp:cNvSpPr/>
      </dsp:nvSpPr>
      <dsp:spPr>
        <a:xfrm rot="5400000">
          <a:off x="-151891" y="1014809"/>
          <a:ext cx="1012612" cy="708828"/>
        </a:xfrm>
        <a:prstGeom prst="chevron">
          <a:avLst/>
        </a:prstGeom>
        <a:gradFill rotWithShape="0">
          <a:gsLst>
            <a:gs pos="0">
              <a:schemeClr val="accent5">
                <a:hueOff val="-1032173"/>
                <a:satOff val="10348"/>
                <a:lumOff val="-7190"/>
                <a:alphaOff val="0"/>
                <a:tint val="25000"/>
                <a:satMod val="125000"/>
              </a:schemeClr>
            </a:gs>
            <a:gs pos="40000">
              <a:schemeClr val="accent5">
                <a:hueOff val="-1032173"/>
                <a:satOff val="10348"/>
                <a:lumOff val="-7190"/>
                <a:alphaOff val="0"/>
                <a:tint val="55000"/>
                <a:satMod val="130000"/>
              </a:schemeClr>
            </a:gs>
            <a:gs pos="50000">
              <a:schemeClr val="accent5">
                <a:hueOff val="-1032173"/>
                <a:satOff val="10348"/>
                <a:lumOff val="-7190"/>
                <a:alphaOff val="0"/>
                <a:tint val="59000"/>
                <a:satMod val="130000"/>
              </a:schemeClr>
            </a:gs>
            <a:gs pos="65000">
              <a:schemeClr val="accent5">
                <a:hueOff val="-1032173"/>
                <a:satOff val="10348"/>
                <a:lumOff val="-7190"/>
                <a:alphaOff val="0"/>
                <a:tint val="55000"/>
                <a:satMod val="130000"/>
              </a:schemeClr>
            </a:gs>
            <a:gs pos="100000">
              <a:schemeClr val="accent5">
                <a:hueOff val="-1032173"/>
                <a:satOff val="10348"/>
                <a:lumOff val="-719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5">
              <a:hueOff val="-1032173"/>
              <a:satOff val="10348"/>
              <a:lumOff val="-7190"/>
              <a:alphaOff val="0"/>
            </a:schemeClr>
          </a:solidFill>
          <a:prstDash val="solid"/>
        </a:ln>
        <a:effectLst>
          <a:glow rad="63500">
            <a:schemeClr val="accent5">
              <a:hueOff val="-1032173"/>
              <a:satOff val="10348"/>
              <a:lumOff val="-719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</a:p>
      </dsp:txBody>
      <dsp:txXfrm rot="-5400000">
        <a:off x="1" y="1217331"/>
        <a:ext cx="708828" cy="303784"/>
      </dsp:txXfrm>
    </dsp:sp>
    <dsp:sp modelId="{C03FB27D-0A98-455F-8518-F17DFF0289D5}">
      <dsp:nvSpPr>
        <dsp:cNvPr id="0" name=""/>
        <dsp:cNvSpPr/>
      </dsp:nvSpPr>
      <dsp:spPr>
        <a:xfrm rot="5400000">
          <a:off x="4273787" y="-2702041"/>
          <a:ext cx="658198" cy="7788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5">
              <a:hueOff val="-1032173"/>
              <a:satOff val="10348"/>
              <a:lumOff val="-7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концентратор водорослей и адаптивная камера (в темноте в анаэробных условиях)</a:t>
          </a:r>
        </a:p>
      </dsp:txBody>
      <dsp:txXfrm rot="-5400000">
        <a:off x="708829" y="895048"/>
        <a:ext cx="7755984" cy="593936"/>
      </dsp:txXfrm>
    </dsp:sp>
    <dsp:sp modelId="{7590006F-5B87-468E-9992-924D5B907F6B}">
      <dsp:nvSpPr>
        <dsp:cNvPr id="0" name=""/>
        <dsp:cNvSpPr/>
      </dsp:nvSpPr>
      <dsp:spPr>
        <a:xfrm rot="5400000">
          <a:off x="-151891" y="1876761"/>
          <a:ext cx="1012612" cy="708828"/>
        </a:xfrm>
        <a:prstGeom prst="chevron">
          <a:avLst/>
        </a:prstGeom>
        <a:gradFill rotWithShape="0">
          <a:gsLst>
            <a:gs pos="0">
              <a:schemeClr val="accent5">
                <a:hueOff val="-2064345"/>
                <a:satOff val="20696"/>
                <a:lumOff val="-14379"/>
                <a:alphaOff val="0"/>
                <a:tint val="25000"/>
                <a:satMod val="125000"/>
              </a:schemeClr>
            </a:gs>
            <a:gs pos="40000">
              <a:schemeClr val="accent5">
                <a:hueOff val="-2064345"/>
                <a:satOff val="20696"/>
                <a:lumOff val="-14379"/>
                <a:alphaOff val="0"/>
                <a:tint val="55000"/>
                <a:satMod val="130000"/>
              </a:schemeClr>
            </a:gs>
            <a:gs pos="50000">
              <a:schemeClr val="accent5">
                <a:hueOff val="-2064345"/>
                <a:satOff val="20696"/>
                <a:lumOff val="-14379"/>
                <a:alphaOff val="0"/>
                <a:tint val="59000"/>
                <a:satMod val="130000"/>
              </a:schemeClr>
            </a:gs>
            <a:gs pos="65000">
              <a:schemeClr val="accent5">
                <a:hueOff val="-2064345"/>
                <a:satOff val="20696"/>
                <a:lumOff val="-14379"/>
                <a:alphaOff val="0"/>
                <a:tint val="55000"/>
                <a:satMod val="130000"/>
              </a:schemeClr>
            </a:gs>
            <a:gs pos="100000">
              <a:schemeClr val="accent5">
                <a:hueOff val="-2064345"/>
                <a:satOff val="20696"/>
                <a:lumOff val="-14379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5">
              <a:hueOff val="-2064345"/>
              <a:satOff val="20696"/>
              <a:lumOff val="-14379"/>
              <a:alphaOff val="0"/>
            </a:schemeClr>
          </a:solidFill>
          <a:prstDash val="solid"/>
        </a:ln>
        <a:effectLst>
          <a:glow rad="63500">
            <a:schemeClr val="accent5">
              <a:hueOff val="-2064345"/>
              <a:satOff val="20696"/>
              <a:lumOff val="-14379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</a:p>
      </dsp:txBody>
      <dsp:txXfrm rot="-5400000">
        <a:off x="1" y="2079283"/>
        <a:ext cx="708828" cy="303784"/>
      </dsp:txXfrm>
    </dsp:sp>
    <dsp:sp modelId="{E44C16F4-E51E-4BB5-A842-015A508AC70F}">
      <dsp:nvSpPr>
        <dsp:cNvPr id="0" name=""/>
        <dsp:cNvSpPr/>
      </dsp:nvSpPr>
      <dsp:spPr>
        <a:xfrm rot="5400000">
          <a:off x="4273787" y="-1840088"/>
          <a:ext cx="658198" cy="7788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5">
              <a:hueOff val="-2064345"/>
              <a:satOff val="20696"/>
              <a:lumOff val="-143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H2 </a:t>
          </a:r>
          <a:r>
            <a:rPr lang="ru-RU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фотобиореактор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(анаэробный, на солнечном свету)</a:t>
          </a:r>
        </a:p>
      </dsp:txBody>
      <dsp:txXfrm rot="-5400000">
        <a:off x="708829" y="1757001"/>
        <a:ext cx="7755984" cy="593936"/>
      </dsp:txXfrm>
    </dsp:sp>
    <dsp:sp modelId="{36A3F485-A2B1-44D6-8209-C165706EDBA2}">
      <dsp:nvSpPr>
        <dsp:cNvPr id="0" name=""/>
        <dsp:cNvSpPr/>
      </dsp:nvSpPr>
      <dsp:spPr>
        <a:xfrm rot="5400000">
          <a:off x="-151891" y="2738714"/>
          <a:ext cx="1012612" cy="708828"/>
        </a:xfrm>
        <a:prstGeom prst="chevron">
          <a:avLst/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5">
              <a:hueOff val="-3096518"/>
              <a:satOff val="31044"/>
              <a:lumOff val="-21569"/>
              <a:alphaOff val="0"/>
            </a:schemeClr>
          </a:solidFill>
          <a:prstDash val="solid"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</a:p>
      </dsp:txBody>
      <dsp:txXfrm rot="-5400000">
        <a:off x="1" y="2941236"/>
        <a:ext cx="708828" cy="303784"/>
      </dsp:txXfrm>
    </dsp:sp>
    <dsp:sp modelId="{4BF76E3D-1A81-49CD-A820-59EC02979D42}">
      <dsp:nvSpPr>
        <dsp:cNvPr id="0" name=""/>
        <dsp:cNvSpPr/>
      </dsp:nvSpPr>
      <dsp:spPr>
        <a:xfrm rot="5400000">
          <a:off x="4273787" y="-978136"/>
          <a:ext cx="658198" cy="7788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5">
              <a:hueOff val="-3096518"/>
              <a:satOff val="31044"/>
              <a:lumOff val="-2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газгольдер</a:t>
          </a:r>
        </a:p>
      </dsp:txBody>
      <dsp:txXfrm rot="-5400000">
        <a:off x="708829" y="2618953"/>
        <a:ext cx="7755984" cy="59393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01E16-E433-4E93-85DB-EF9284D0F833}">
      <dsp:nvSpPr>
        <dsp:cNvPr id="0" name=""/>
        <dsp:cNvSpPr/>
      </dsp:nvSpPr>
      <dsp:spPr>
        <a:xfrm>
          <a:off x="4356484" y="865697"/>
          <a:ext cx="3149518" cy="276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00"/>
              </a:lnTo>
              <a:lnTo>
                <a:pt x="3149518" y="138200"/>
              </a:lnTo>
              <a:lnTo>
                <a:pt x="3149518" y="2764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3A601-7BEB-41A7-8DD0-53200667D5CF}">
      <dsp:nvSpPr>
        <dsp:cNvPr id="0" name=""/>
        <dsp:cNvSpPr/>
      </dsp:nvSpPr>
      <dsp:spPr>
        <a:xfrm>
          <a:off x="4356484" y="865697"/>
          <a:ext cx="756820" cy="276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00"/>
              </a:lnTo>
              <a:lnTo>
                <a:pt x="756820" y="138200"/>
              </a:lnTo>
              <a:lnTo>
                <a:pt x="756820" y="2764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CE6BB-39AE-4C1D-A1E0-71FB0F4F7F63}">
      <dsp:nvSpPr>
        <dsp:cNvPr id="0" name=""/>
        <dsp:cNvSpPr/>
      </dsp:nvSpPr>
      <dsp:spPr>
        <a:xfrm>
          <a:off x="3013625" y="865697"/>
          <a:ext cx="1342858" cy="276401"/>
        </a:xfrm>
        <a:custGeom>
          <a:avLst/>
          <a:gdLst/>
          <a:ahLst/>
          <a:cxnLst/>
          <a:rect l="0" t="0" r="0" b="0"/>
          <a:pathLst>
            <a:path>
              <a:moveTo>
                <a:pt x="1342858" y="0"/>
              </a:moveTo>
              <a:lnTo>
                <a:pt x="1342858" y="138200"/>
              </a:lnTo>
              <a:lnTo>
                <a:pt x="0" y="138200"/>
              </a:lnTo>
              <a:lnTo>
                <a:pt x="0" y="2764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909EA-BA32-440B-BBFA-40F8AD348325}">
      <dsp:nvSpPr>
        <dsp:cNvPr id="0" name=""/>
        <dsp:cNvSpPr/>
      </dsp:nvSpPr>
      <dsp:spPr>
        <a:xfrm>
          <a:off x="913947" y="865697"/>
          <a:ext cx="3442536" cy="276401"/>
        </a:xfrm>
        <a:custGeom>
          <a:avLst/>
          <a:gdLst/>
          <a:ahLst/>
          <a:cxnLst/>
          <a:rect l="0" t="0" r="0" b="0"/>
          <a:pathLst>
            <a:path>
              <a:moveTo>
                <a:pt x="3442536" y="0"/>
              </a:moveTo>
              <a:lnTo>
                <a:pt x="3442536" y="138200"/>
              </a:lnTo>
              <a:lnTo>
                <a:pt x="0" y="138200"/>
              </a:lnTo>
              <a:lnTo>
                <a:pt x="0" y="2764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35A3E-F0AB-4EFA-8D82-0674A67B9990}">
      <dsp:nvSpPr>
        <dsp:cNvPr id="0" name=""/>
        <dsp:cNvSpPr/>
      </dsp:nvSpPr>
      <dsp:spPr>
        <a:xfrm>
          <a:off x="936105" y="72009"/>
          <a:ext cx="6840757" cy="7936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ферментации необходимо решать проблему исходного сырья:</a:t>
          </a:r>
          <a:endParaRPr lang="ru-RU" sz="2200" kern="1200" dirty="0"/>
        </a:p>
      </dsp:txBody>
      <dsp:txXfrm>
        <a:off x="936105" y="72009"/>
        <a:ext cx="6840757" cy="793687"/>
      </dsp:txXfrm>
    </dsp:sp>
    <dsp:sp modelId="{D0DC7627-0EC6-4765-B9EF-4CCC4AE4A072}">
      <dsp:nvSpPr>
        <dsp:cNvPr id="0" name=""/>
        <dsp:cNvSpPr/>
      </dsp:nvSpPr>
      <dsp:spPr>
        <a:xfrm>
          <a:off x="2308" y="1142098"/>
          <a:ext cx="1823277" cy="6580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</a:t>
          </a:r>
          <a:endParaRPr lang="ru-RU" sz="2000" kern="1200" dirty="0"/>
        </a:p>
      </dsp:txBody>
      <dsp:txXfrm>
        <a:off x="2308" y="1142098"/>
        <a:ext cx="1823277" cy="658099"/>
      </dsp:txXfrm>
    </dsp:sp>
    <dsp:sp modelId="{9B2F2B0C-CF98-4C5C-BB1F-D6567B6EBA4B}">
      <dsp:nvSpPr>
        <dsp:cNvPr id="0" name=""/>
        <dsp:cNvSpPr/>
      </dsp:nvSpPr>
      <dsp:spPr>
        <a:xfrm>
          <a:off x="2101987" y="1142098"/>
          <a:ext cx="1823277" cy="6580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стоимость</a:t>
          </a:r>
          <a:endParaRPr lang="ru-RU" sz="2000" kern="1200" dirty="0"/>
        </a:p>
      </dsp:txBody>
      <dsp:txXfrm>
        <a:off x="2101987" y="1142098"/>
        <a:ext cx="1823277" cy="658099"/>
      </dsp:txXfrm>
    </dsp:sp>
    <dsp:sp modelId="{3F059ACA-773A-47AD-BD69-C96DB0918E23}">
      <dsp:nvSpPr>
        <dsp:cNvPr id="0" name=""/>
        <dsp:cNvSpPr/>
      </dsp:nvSpPr>
      <dsp:spPr>
        <a:xfrm>
          <a:off x="4201666" y="1142098"/>
          <a:ext cx="1823277" cy="6580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углеводов</a:t>
          </a:r>
          <a:endParaRPr lang="ru-RU" sz="2000" kern="1200" dirty="0"/>
        </a:p>
      </dsp:txBody>
      <dsp:txXfrm>
        <a:off x="4201666" y="1142098"/>
        <a:ext cx="1823277" cy="658099"/>
      </dsp:txXfrm>
    </dsp:sp>
    <dsp:sp modelId="{A3ED2C45-0571-4855-BBB8-1CC796C7E333}">
      <dsp:nvSpPr>
        <dsp:cNvPr id="0" name=""/>
        <dsp:cNvSpPr/>
      </dsp:nvSpPr>
      <dsp:spPr>
        <a:xfrm>
          <a:off x="6301344" y="1142098"/>
          <a:ext cx="2409314" cy="6580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биодеградируемость</a:t>
          </a:r>
          <a:endParaRPr lang="ru-RU" sz="2000" kern="1200" dirty="0"/>
        </a:p>
      </dsp:txBody>
      <dsp:txXfrm>
        <a:off x="6301344" y="1142098"/>
        <a:ext cx="2409314" cy="65809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A0D95-B261-463B-8D62-BB67302C3C68}">
      <dsp:nvSpPr>
        <dsp:cNvPr id="0" name=""/>
        <dsp:cNvSpPr/>
      </dsp:nvSpPr>
      <dsp:spPr>
        <a:xfrm>
          <a:off x="302656" y="154"/>
          <a:ext cx="5002581" cy="1269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Многие бактерии способны выделять водород за счет брожения, используя органические соединения (сахара). </a:t>
          </a:r>
          <a:endParaRPr lang="ru-RU" sz="2300" kern="1200" dirty="0"/>
        </a:p>
      </dsp:txBody>
      <dsp:txXfrm>
        <a:off x="339824" y="37322"/>
        <a:ext cx="4928245" cy="1194688"/>
      </dsp:txXfrm>
    </dsp:sp>
    <dsp:sp modelId="{5BA0BBFB-96EB-4251-AD48-0C6CFE09469E}">
      <dsp:nvSpPr>
        <dsp:cNvPr id="0" name=""/>
        <dsp:cNvSpPr/>
      </dsp:nvSpPr>
      <dsp:spPr>
        <a:xfrm>
          <a:off x="5491361" y="372402"/>
          <a:ext cx="448388" cy="5245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>
        <a:off x="5491361" y="477308"/>
        <a:ext cx="313872" cy="314718"/>
      </dsp:txXfrm>
    </dsp:sp>
    <dsp:sp modelId="{0F0773E8-7086-4016-BE99-90C3812091F7}">
      <dsp:nvSpPr>
        <dsp:cNvPr id="0" name=""/>
        <dsp:cNvSpPr/>
      </dsp:nvSpPr>
      <dsp:spPr>
        <a:xfrm>
          <a:off x="6151254" y="154"/>
          <a:ext cx="2115041" cy="1269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548259"/>
                <a:satOff val="15522"/>
                <a:lumOff val="-10784"/>
                <a:alphaOff val="0"/>
                <a:tint val="25000"/>
                <a:satMod val="125000"/>
              </a:schemeClr>
            </a:gs>
            <a:gs pos="40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50000">
              <a:schemeClr val="accent5">
                <a:hueOff val="-1548259"/>
                <a:satOff val="15522"/>
                <a:lumOff val="-10784"/>
                <a:alphaOff val="0"/>
                <a:tint val="59000"/>
                <a:satMod val="130000"/>
              </a:schemeClr>
            </a:gs>
            <a:gs pos="65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100000">
              <a:schemeClr val="accent5">
                <a:hueOff val="-1548259"/>
                <a:satOff val="15522"/>
                <a:lumOff val="-10784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548259"/>
              <a:satOff val="15522"/>
              <a:lumOff val="-10784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Процесс катализирует </a:t>
          </a:r>
          <a:r>
            <a:rPr lang="ru-RU" sz="2300" kern="1200" dirty="0" err="1">
              <a:latin typeface="Times New Roman" pitchFamily="18" charset="0"/>
              <a:cs typeface="Times New Roman" pitchFamily="18" charset="0"/>
            </a:rPr>
            <a:t>гидрогеназа</a:t>
          </a: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300" kern="1200" dirty="0"/>
        </a:p>
      </dsp:txBody>
      <dsp:txXfrm>
        <a:off x="6188422" y="37322"/>
        <a:ext cx="2040705" cy="1194688"/>
      </dsp:txXfrm>
    </dsp:sp>
    <dsp:sp modelId="{CD4AB5DA-B9D1-4AB6-B6DA-C6CE32548D80}">
      <dsp:nvSpPr>
        <dsp:cNvPr id="0" name=""/>
        <dsp:cNvSpPr/>
      </dsp:nvSpPr>
      <dsp:spPr>
        <a:xfrm rot="6835152">
          <a:off x="6500093" y="1417232"/>
          <a:ext cx="490515" cy="5245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-5400000">
        <a:off x="6617823" y="1440559"/>
        <a:ext cx="314718" cy="343361"/>
      </dsp:txXfrm>
    </dsp:sp>
    <dsp:sp modelId="{74BBE0D1-2EC6-4AA2-9D7F-B9A73BF8510D}">
      <dsp:nvSpPr>
        <dsp:cNvPr id="0" name=""/>
        <dsp:cNvSpPr/>
      </dsp:nvSpPr>
      <dsp:spPr>
        <a:xfrm>
          <a:off x="4275042" y="2115196"/>
          <a:ext cx="3991252" cy="1269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Бактерии, выделяющие водород, найдены среди представителей 25% родов.</a:t>
          </a:r>
          <a:endParaRPr lang="ru-RU" sz="2300" kern="1200" dirty="0"/>
        </a:p>
      </dsp:txBody>
      <dsp:txXfrm>
        <a:off x="4312210" y="2152364"/>
        <a:ext cx="3916916" cy="1194688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E95B2-4F4B-4FE0-BB19-3D066A6D1BB1}">
      <dsp:nvSpPr>
        <dsp:cNvPr id="0" name=""/>
        <dsp:cNvSpPr/>
      </dsp:nvSpPr>
      <dsp:spPr>
        <a:xfrm>
          <a:off x="2975132" y="0"/>
          <a:ext cx="2810029" cy="7025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 err="1">
              <a:latin typeface="Times New Roman" pitchFamily="18" charset="0"/>
              <a:cs typeface="Times New Roman" pitchFamily="18" charset="0"/>
            </a:rPr>
            <a:t>Биогаз</a:t>
          </a:r>
          <a:endParaRPr lang="ru-RU" sz="4000" kern="1200" dirty="0"/>
        </a:p>
      </dsp:txBody>
      <dsp:txXfrm>
        <a:off x="2995708" y="20576"/>
        <a:ext cx="2768877" cy="661355"/>
      </dsp:txXfrm>
    </dsp:sp>
    <dsp:sp modelId="{AEB0C3EA-60F1-4003-AB61-7F178C145508}">
      <dsp:nvSpPr>
        <dsp:cNvPr id="0" name=""/>
        <dsp:cNvSpPr/>
      </dsp:nvSpPr>
      <dsp:spPr>
        <a:xfrm rot="5400000">
          <a:off x="4318678" y="763976"/>
          <a:ext cx="122938" cy="12293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D782B-97FC-423F-99CC-C8E6D63EBF5F}">
      <dsp:nvSpPr>
        <dsp:cNvPr id="0" name=""/>
        <dsp:cNvSpPr/>
      </dsp:nvSpPr>
      <dsp:spPr>
        <a:xfrm>
          <a:off x="251581" y="948385"/>
          <a:ext cx="8257132" cy="70250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Газовая смесь, образуемая из органических субстанций в результате анаэробного и микробиологического процессов.</a:t>
          </a:r>
          <a:endParaRPr lang="ru-RU" sz="2200" kern="1200" dirty="0"/>
        </a:p>
      </dsp:txBody>
      <dsp:txXfrm>
        <a:off x="272157" y="968961"/>
        <a:ext cx="8215980" cy="661355"/>
      </dsp:txXfrm>
    </dsp:sp>
    <dsp:sp modelId="{9041EAFE-0B9D-44AD-A060-D9D797E236AE}">
      <dsp:nvSpPr>
        <dsp:cNvPr id="0" name=""/>
        <dsp:cNvSpPr/>
      </dsp:nvSpPr>
      <dsp:spPr>
        <a:xfrm rot="5400000">
          <a:off x="4318678" y="1712362"/>
          <a:ext cx="122938" cy="12293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618941"/>
            <a:satOff val="-18803"/>
            <a:lumOff val="62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246B0-4CFC-40D2-823D-7714C22A9682}">
      <dsp:nvSpPr>
        <dsp:cNvPr id="0" name=""/>
        <dsp:cNvSpPr/>
      </dsp:nvSpPr>
      <dsp:spPr>
        <a:xfrm>
          <a:off x="251581" y="1896770"/>
          <a:ext cx="8257132" cy="70250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476002"/>
            <a:satOff val="-8057"/>
            <a:lumOff val="2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Состоит из 50-70% СН</a:t>
          </a:r>
          <a:r>
            <a:rPr lang="ru-RU" sz="2200" kern="1200" baseline="-25000" dirty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, 30-40% СО</a:t>
          </a:r>
          <a:r>
            <a:rPr lang="ru-RU" sz="2200" kern="1200" baseline="-25000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и небольшого количества </a:t>
          </a:r>
          <a:r>
            <a:rPr lang="en-US" sz="2200" kern="1200" dirty="0">
              <a:latin typeface="Times New Roman" pitchFamily="18" charset="0"/>
              <a:cs typeface="Times New Roman" pitchFamily="18" charset="0"/>
            </a:rPr>
            <a:t>H</a:t>
          </a:r>
          <a:r>
            <a:rPr lang="ru-RU" sz="2200" kern="1200" baseline="-25000" dirty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2200" kern="1200" dirty="0">
              <a:latin typeface="Times New Roman" pitchFamily="18" charset="0"/>
              <a:cs typeface="Times New Roman" pitchFamily="18" charset="0"/>
            </a:rPr>
            <a:t>S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kern="1200" dirty="0">
              <a:latin typeface="Times New Roman" pitchFamily="18" charset="0"/>
              <a:cs typeface="Times New Roman" pitchFamily="18" charset="0"/>
            </a:rPr>
            <a:t>N</a:t>
          </a:r>
          <a:r>
            <a:rPr lang="ru-RU" sz="2200" kern="1200" baseline="-25000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200" kern="1200" dirty="0">
              <a:latin typeface="Times New Roman" pitchFamily="18" charset="0"/>
              <a:cs typeface="Times New Roman" pitchFamily="18" charset="0"/>
            </a:rPr>
            <a:t>H</a:t>
          </a:r>
          <a:r>
            <a:rPr lang="ru-RU" sz="2200" kern="1200" baseline="-25000" dirty="0">
              <a:latin typeface="Times New Roman" pitchFamily="18" charset="0"/>
              <a:cs typeface="Times New Roman" pitchFamily="18" charset="0"/>
            </a:rPr>
            <a:t>2 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и </a:t>
          </a:r>
          <a:r>
            <a:rPr lang="en-US" sz="2200" kern="1200" dirty="0">
              <a:latin typeface="Times New Roman" pitchFamily="18" charset="0"/>
              <a:cs typeface="Times New Roman" pitchFamily="18" charset="0"/>
            </a:rPr>
            <a:t>CO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200" kern="1200" dirty="0"/>
        </a:p>
      </dsp:txBody>
      <dsp:txXfrm>
        <a:off x="272157" y="1917346"/>
        <a:ext cx="8215980" cy="661355"/>
      </dsp:txXfrm>
    </dsp:sp>
    <dsp:sp modelId="{F5786723-3851-4E32-B7BF-5DD05C698F87}">
      <dsp:nvSpPr>
        <dsp:cNvPr id="0" name=""/>
        <dsp:cNvSpPr/>
      </dsp:nvSpPr>
      <dsp:spPr>
        <a:xfrm rot="5400000">
          <a:off x="4318678" y="2660747"/>
          <a:ext cx="122938" cy="12293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1237882"/>
            <a:satOff val="-37607"/>
            <a:lumOff val="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59C45-C61D-4C42-847C-C4ABA9401D11}">
      <dsp:nvSpPr>
        <dsp:cNvPr id="0" name=""/>
        <dsp:cNvSpPr/>
      </dsp:nvSpPr>
      <dsp:spPr>
        <a:xfrm>
          <a:off x="251581" y="2845155"/>
          <a:ext cx="8257132" cy="70250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952003"/>
            <a:satOff val="-16114"/>
            <a:lumOff val="4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Содержание энергии напрямую зависит от количества метана.</a:t>
          </a:r>
          <a:endParaRPr lang="ru-RU" sz="2200" kern="1200" dirty="0"/>
        </a:p>
      </dsp:txBody>
      <dsp:txXfrm>
        <a:off x="272157" y="2865731"/>
        <a:ext cx="8215980" cy="661355"/>
      </dsp:txXfrm>
    </dsp:sp>
    <dsp:sp modelId="{7DA61E27-D348-4F30-8D9C-81A396A0D9C6}">
      <dsp:nvSpPr>
        <dsp:cNvPr id="0" name=""/>
        <dsp:cNvSpPr/>
      </dsp:nvSpPr>
      <dsp:spPr>
        <a:xfrm rot="5400000">
          <a:off x="4318678" y="3609132"/>
          <a:ext cx="122938" cy="12293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EED9F-0D77-4DB3-A4D1-95CD49C61C8F}">
      <dsp:nvSpPr>
        <dsp:cNvPr id="0" name=""/>
        <dsp:cNvSpPr/>
      </dsp:nvSpPr>
      <dsp:spPr>
        <a:xfrm>
          <a:off x="251581" y="3793540"/>
          <a:ext cx="8257132" cy="70250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1428005"/>
            <a:satOff val="-24171"/>
            <a:lumOff val="6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Из 1м</a:t>
          </a:r>
          <a:r>
            <a:rPr lang="ru-RU" sz="2200" kern="1200" baseline="30000" dirty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 метана можно получить 9,94 кВ-ч электроэнергии.</a:t>
          </a:r>
          <a:endParaRPr lang="ru-RU" sz="2200" kern="1200" dirty="0"/>
        </a:p>
      </dsp:txBody>
      <dsp:txXfrm>
        <a:off x="272157" y="3814116"/>
        <a:ext cx="8215980" cy="661355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C8D0B-4E2D-4740-9284-E7156A4E2988}">
      <dsp:nvSpPr>
        <dsp:cNvPr id="0" name=""/>
        <dsp:cNvSpPr/>
      </dsp:nvSpPr>
      <dsp:spPr>
        <a:xfrm rot="5400000">
          <a:off x="5053206" y="-2324408"/>
          <a:ext cx="1457791" cy="621535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результате жизнедеятельности бактерий устойчивые субстанции (протеины, жиры и углеводы) разлагаются на простые составляющие (аминокислоты, глюкоза, жировые кислоты).</a:t>
          </a:r>
          <a:endParaRPr lang="ru-RU" sz="2200" kern="1200" dirty="0"/>
        </a:p>
      </dsp:txBody>
      <dsp:txXfrm rot="-5400000">
        <a:off x="2674423" y="125538"/>
        <a:ext cx="6144196" cy="1315465"/>
      </dsp:txXfrm>
    </dsp:sp>
    <dsp:sp modelId="{C5C4E250-FDAE-4925-96D3-99F7FA0FD80B}">
      <dsp:nvSpPr>
        <dsp:cNvPr id="0" name=""/>
        <dsp:cNvSpPr/>
      </dsp:nvSpPr>
      <dsp:spPr>
        <a:xfrm>
          <a:off x="74706" y="3243"/>
          <a:ext cx="2599715" cy="15600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Гидролизная фаза</a:t>
          </a:r>
          <a:endParaRPr lang="ru-RU" sz="2050" b="1" kern="1200" dirty="0"/>
        </a:p>
      </dsp:txBody>
      <dsp:txXfrm>
        <a:off x="150862" y="79399"/>
        <a:ext cx="2447403" cy="1407744"/>
      </dsp:txXfrm>
    </dsp:sp>
    <dsp:sp modelId="{18B5ECB4-9E62-4ACA-9F03-509A6D2D9125}">
      <dsp:nvSpPr>
        <dsp:cNvPr id="0" name=""/>
        <dsp:cNvSpPr/>
      </dsp:nvSpPr>
      <dsp:spPr>
        <a:xfrm rot="5400000">
          <a:off x="5053206" y="-686349"/>
          <a:ext cx="1457791" cy="6215359"/>
        </a:xfrm>
        <a:prstGeom prst="round2SameRect">
          <a:avLst/>
        </a:prstGeom>
        <a:solidFill>
          <a:schemeClr val="accent5">
            <a:tint val="40000"/>
            <a:alpha val="90000"/>
            <a:hueOff val="-1210906"/>
            <a:satOff val="-1122"/>
            <a:lumOff val="-1036"/>
            <a:alphaOff val="0"/>
          </a:schemeClr>
        </a:solidFill>
        <a:ln w="12000" cap="flat" cmpd="sng" algn="ctr">
          <a:solidFill>
            <a:schemeClr val="accent5">
              <a:tint val="40000"/>
              <a:alpha val="90000"/>
              <a:hueOff val="-1210906"/>
              <a:satOff val="-1122"/>
              <a:lumOff val="-10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Образованные простые составляющие разлагаются на органические кислоты (уксусная,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пропионовая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масляная), спирт, альдегиды, водород, диоксид углерода, аммиак и сероводород.</a:t>
          </a:r>
          <a:endParaRPr lang="ru-RU" sz="2200" kern="1200" dirty="0"/>
        </a:p>
      </dsp:txBody>
      <dsp:txXfrm rot="-5400000">
        <a:off x="2674423" y="1763597"/>
        <a:ext cx="6144196" cy="1315465"/>
      </dsp:txXfrm>
    </dsp:sp>
    <dsp:sp modelId="{A68F6280-38B4-4C32-A9EE-2C8F7B0A1C85}">
      <dsp:nvSpPr>
        <dsp:cNvPr id="0" name=""/>
        <dsp:cNvSpPr/>
      </dsp:nvSpPr>
      <dsp:spPr>
        <a:xfrm>
          <a:off x="74706" y="1641302"/>
          <a:ext cx="2599715" cy="1560056"/>
        </a:xfrm>
        <a:prstGeom prst="roundRect">
          <a:avLst/>
        </a:prstGeom>
        <a:gradFill rotWithShape="0">
          <a:gsLst>
            <a:gs pos="0">
              <a:schemeClr val="accent5">
                <a:hueOff val="-1032173"/>
                <a:satOff val="10348"/>
                <a:lumOff val="-7190"/>
                <a:alphaOff val="0"/>
                <a:tint val="25000"/>
                <a:satMod val="125000"/>
              </a:schemeClr>
            </a:gs>
            <a:gs pos="40000">
              <a:schemeClr val="accent5">
                <a:hueOff val="-1032173"/>
                <a:satOff val="10348"/>
                <a:lumOff val="-7190"/>
                <a:alphaOff val="0"/>
                <a:tint val="55000"/>
                <a:satMod val="130000"/>
              </a:schemeClr>
            </a:gs>
            <a:gs pos="50000">
              <a:schemeClr val="accent5">
                <a:hueOff val="-1032173"/>
                <a:satOff val="10348"/>
                <a:lumOff val="-7190"/>
                <a:alphaOff val="0"/>
                <a:tint val="59000"/>
                <a:satMod val="130000"/>
              </a:schemeClr>
            </a:gs>
            <a:gs pos="65000">
              <a:schemeClr val="accent5">
                <a:hueOff val="-1032173"/>
                <a:satOff val="10348"/>
                <a:lumOff val="-7190"/>
                <a:alphaOff val="0"/>
                <a:tint val="55000"/>
                <a:satMod val="130000"/>
              </a:schemeClr>
            </a:gs>
            <a:gs pos="100000">
              <a:schemeClr val="accent5">
                <a:hueOff val="-1032173"/>
                <a:satOff val="10348"/>
                <a:lumOff val="-719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032173"/>
              <a:satOff val="10348"/>
              <a:lumOff val="-719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Кислотообразующая стадия</a:t>
          </a:r>
          <a:endParaRPr lang="ru-RU" sz="2050" b="1" kern="1200" dirty="0"/>
        </a:p>
      </dsp:txBody>
      <dsp:txXfrm>
        <a:off x="150862" y="1717458"/>
        <a:ext cx="2447403" cy="1407744"/>
      </dsp:txXfrm>
    </dsp:sp>
    <dsp:sp modelId="{26CA60F7-F930-4459-BDD5-167D63BC1195}">
      <dsp:nvSpPr>
        <dsp:cNvPr id="0" name=""/>
        <dsp:cNvSpPr/>
      </dsp:nvSpPr>
      <dsp:spPr>
        <a:xfrm rot="5400000">
          <a:off x="5053206" y="951709"/>
          <a:ext cx="1457791" cy="6215359"/>
        </a:xfrm>
        <a:prstGeom prst="round2SameRect">
          <a:avLst/>
        </a:prstGeom>
        <a:solidFill>
          <a:schemeClr val="accent5">
            <a:tint val="40000"/>
            <a:alpha val="90000"/>
            <a:hueOff val="-2421813"/>
            <a:satOff val="-2243"/>
            <a:lumOff val="-2073"/>
            <a:alphaOff val="0"/>
          </a:schemeClr>
        </a:solidFill>
        <a:ln w="12000" cap="flat" cmpd="sng" algn="ctr">
          <a:solidFill>
            <a:schemeClr val="accent5">
              <a:tint val="40000"/>
              <a:alpha val="90000"/>
              <a:hueOff val="-2421813"/>
              <a:satOff val="-2243"/>
              <a:lumOff val="-20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 воздействием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ацетогенных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бактерий вырабатывается дополнительно уксусная кислота.</a:t>
          </a:r>
          <a:endParaRPr lang="ru-RU" sz="2200" kern="1200" dirty="0"/>
        </a:p>
      </dsp:txBody>
      <dsp:txXfrm rot="-5400000">
        <a:off x="2674423" y="3401656"/>
        <a:ext cx="6144196" cy="1315465"/>
      </dsp:txXfrm>
    </dsp:sp>
    <dsp:sp modelId="{5A33DBB6-5DEA-4B2D-BFFC-DB4D91E44DFD}">
      <dsp:nvSpPr>
        <dsp:cNvPr id="0" name=""/>
        <dsp:cNvSpPr/>
      </dsp:nvSpPr>
      <dsp:spPr>
        <a:xfrm>
          <a:off x="74706" y="3279361"/>
          <a:ext cx="2599715" cy="1560056"/>
        </a:xfrm>
        <a:prstGeom prst="roundRect">
          <a:avLst/>
        </a:prstGeom>
        <a:gradFill rotWithShape="0">
          <a:gsLst>
            <a:gs pos="0">
              <a:schemeClr val="accent5">
                <a:hueOff val="-2064345"/>
                <a:satOff val="20696"/>
                <a:lumOff val="-14379"/>
                <a:alphaOff val="0"/>
                <a:tint val="25000"/>
                <a:satMod val="125000"/>
              </a:schemeClr>
            </a:gs>
            <a:gs pos="40000">
              <a:schemeClr val="accent5">
                <a:hueOff val="-2064345"/>
                <a:satOff val="20696"/>
                <a:lumOff val="-14379"/>
                <a:alphaOff val="0"/>
                <a:tint val="55000"/>
                <a:satMod val="130000"/>
              </a:schemeClr>
            </a:gs>
            <a:gs pos="50000">
              <a:schemeClr val="accent5">
                <a:hueOff val="-2064345"/>
                <a:satOff val="20696"/>
                <a:lumOff val="-14379"/>
                <a:alphaOff val="0"/>
                <a:tint val="59000"/>
                <a:satMod val="130000"/>
              </a:schemeClr>
            </a:gs>
            <a:gs pos="65000">
              <a:schemeClr val="accent5">
                <a:hueOff val="-2064345"/>
                <a:satOff val="20696"/>
                <a:lumOff val="-14379"/>
                <a:alphaOff val="0"/>
                <a:tint val="55000"/>
                <a:satMod val="130000"/>
              </a:schemeClr>
            </a:gs>
            <a:gs pos="100000">
              <a:schemeClr val="accent5">
                <a:hueOff val="-2064345"/>
                <a:satOff val="20696"/>
                <a:lumOff val="-1437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2064345"/>
              <a:satOff val="20696"/>
              <a:lumOff val="-1437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5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Ацетогенная</a:t>
          </a:r>
          <a:r>
            <a:rPr lang="ru-RU" sz="2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стадия</a:t>
          </a:r>
          <a:endParaRPr lang="ru-RU" sz="2050" b="1" kern="1200" dirty="0"/>
        </a:p>
      </dsp:txBody>
      <dsp:txXfrm>
        <a:off x="150862" y="3355517"/>
        <a:ext cx="2447403" cy="1407744"/>
      </dsp:txXfrm>
    </dsp:sp>
    <dsp:sp modelId="{018FD888-705A-4F29-AF83-4ACC6A1B4A04}">
      <dsp:nvSpPr>
        <dsp:cNvPr id="0" name=""/>
        <dsp:cNvSpPr/>
      </dsp:nvSpPr>
      <dsp:spPr>
        <a:xfrm rot="5400000">
          <a:off x="5053206" y="2589768"/>
          <a:ext cx="1457791" cy="6215359"/>
        </a:xfrm>
        <a:prstGeom prst="round2SameRect">
          <a:avLst/>
        </a:prstGeom>
        <a:solidFill>
          <a:schemeClr val="accent5">
            <a:tint val="40000"/>
            <a:alpha val="90000"/>
            <a:hueOff val="-3632719"/>
            <a:satOff val="-3365"/>
            <a:lumOff val="-3109"/>
            <a:alphaOff val="0"/>
          </a:schemeClr>
        </a:solidFill>
        <a:ln w="12000" cap="flat" cmpd="sng" algn="ctr">
          <a:solidFill>
            <a:schemeClr val="accent5">
              <a:tint val="40000"/>
              <a:alpha val="90000"/>
              <a:hueOff val="-3632719"/>
              <a:satOff val="-3365"/>
              <a:lumOff val="-31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Уксусная кислота разлагается на метан, углекислый газ и воду. Водород и углекислый газ преобразуются в метан и воду.</a:t>
          </a:r>
          <a:endParaRPr lang="ru-RU" sz="2200" kern="1200" dirty="0"/>
        </a:p>
      </dsp:txBody>
      <dsp:txXfrm rot="-5400000">
        <a:off x="2674423" y="5039715"/>
        <a:ext cx="6144196" cy="1315465"/>
      </dsp:txXfrm>
    </dsp:sp>
    <dsp:sp modelId="{6DC7AAB5-CC45-4188-BA06-0E8619C92FB3}">
      <dsp:nvSpPr>
        <dsp:cNvPr id="0" name=""/>
        <dsp:cNvSpPr/>
      </dsp:nvSpPr>
      <dsp:spPr>
        <a:xfrm>
          <a:off x="74706" y="4917420"/>
          <a:ext cx="2599715" cy="1560056"/>
        </a:xfrm>
        <a:prstGeom prst="roundRect">
          <a:avLst/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5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Метаногенез</a:t>
          </a:r>
          <a:endParaRPr lang="ru-RU" sz="2050" b="1" kern="1200" dirty="0"/>
        </a:p>
      </dsp:txBody>
      <dsp:txXfrm>
        <a:off x="150862" y="4993576"/>
        <a:ext cx="2447403" cy="1407744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6562D-2141-4B22-9FD8-0084C62A84A8}">
      <dsp:nvSpPr>
        <dsp:cNvPr id="0" name=""/>
        <dsp:cNvSpPr/>
      </dsp:nvSpPr>
      <dsp:spPr>
        <a:xfrm>
          <a:off x="4289539" y="775018"/>
          <a:ext cx="2683784" cy="53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270"/>
              </a:lnTo>
              <a:lnTo>
                <a:pt x="2683784" y="367270"/>
              </a:lnTo>
              <a:lnTo>
                <a:pt x="2683784" y="53893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D20A2-51A0-4BED-B8B4-E092499CC887}">
      <dsp:nvSpPr>
        <dsp:cNvPr id="0" name=""/>
        <dsp:cNvSpPr/>
      </dsp:nvSpPr>
      <dsp:spPr>
        <a:xfrm>
          <a:off x="3653487" y="775018"/>
          <a:ext cx="636051" cy="538937"/>
        </a:xfrm>
        <a:custGeom>
          <a:avLst/>
          <a:gdLst/>
          <a:ahLst/>
          <a:cxnLst/>
          <a:rect l="0" t="0" r="0" b="0"/>
          <a:pathLst>
            <a:path>
              <a:moveTo>
                <a:pt x="636051" y="0"/>
              </a:moveTo>
              <a:lnTo>
                <a:pt x="636051" y="367270"/>
              </a:lnTo>
              <a:lnTo>
                <a:pt x="0" y="367270"/>
              </a:lnTo>
              <a:lnTo>
                <a:pt x="0" y="53893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BFFCF-8C0C-4043-A757-8B5C75E3D0E9}">
      <dsp:nvSpPr>
        <dsp:cNvPr id="0" name=""/>
        <dsp:cNvSpPr/>
      </dsp:nvSpPr>
      <dsp:spPr>
        <a:xfrm>
          <a:off x="969703" y="775018"/>
          <a:ext cx="3319835" cy="538937"/>
        </a:xfrm>
        <a:custGeom>
          <a:avLst/>
          <a:gdLst/>
          <a:ahLst/>
          <a:cxnLst/>
          <a:rect l="0" t="0" r="0" b="0"/>
          <a:pathLst>
            <a:path>
              <a:moveTo>
                <a:pt x="3319835" y="0"/>
              </a:moveTo>
              <a:lnTo>
                <a:pt x="3319835" y="367270"/>
              </a:lnTo>
              <a:lnTo>
                <a:pt x="0" y="367270"/>
              </a:lnTo>
              <a:lnTo>
                <a:pt x="0" y="53893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18632-8AD4-4E09-B3BC-8E1965C8863E}">
      <dsp:nvSpPr>
        <dsp:cNvPr id="0" name=""/>
        <dsp:cNvSpPr/>
      </dsp:nvSpPr>
      <dsp:spPr>
        <a:xfrm>
          <a:off x="537763" y="651"/>
          <a:ext cx="7503550" cy="7743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B4662F-29C7-4D25-A888-DD75CDF77089}">
      <dsp:nvSpPr>
        <dsp:cNvPr id="0" name=""/>
        <dsp:cNvSpPr/>
      </dsp:nvSpPr>
      <dsp:spPr>
        <a:xfrm>
          <a:off x="743661" y="196254"/>
          <a:ext cx="7503550" cy="774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Использование биомассы микроводорослей для производства метана весьма перспективно ввиду некоторых причин:</a:t>
          </a:r>
          <a:endParaRPr lang="ru-RU" sz="2000" kern="1200" dirty="0"/>
        </a:p>
      </dsp:txBody>
      <dsp:txXfrm>
        <a:off x="766341" y="218934"/>
        <a:ext cx="7458190" cy="729006"/>
      </dsp:txXfrm>
    </dsp:sp>
    <dsp:sp modelId="{99222FAB-9838-4024-A710-1CCB3506EAE4}">
      <dsp:nvSpPr>
        <dsp:cNvPr id="0" name=""/>
        <dsp:cNvSpPr/>
      </dsp:nvSpPr>
      <dsp:spPr>
        <a:xfrm>
          <a:off x="43163" y="1313956"/>
          <a:ext cx="1853080" cy="1226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C67286-FB05-498D-8C0A-D44F96AF01E3}">
      <dsp:nvSpPr>
        <dsp:cNvPr id="0" name=""/>
        <dsp:cNvSpPr/>
      </dsp:nvSpPr>
      <dsp:spPr>
        <a:xfrm>
          <a:off x="249060" y="1509559"/>
          <a:ext cx="1853080" cy="1226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itchFamily="18" charset="0"/>
              <a:cs typeface="Times New Roman" pitchFamily="18" charset="0"/>
            </a:rPr>
            <a:t>утилизация углекислого газа</a:t>
          </a:r>
          <a:endParaRPr lang="ru-RU" sz="2000" kern="1200"/>
        </a:p>
      </dsp:txBody>
      <dsp:txXfrm>
        <a:off x="284971" y="1545470"/>
        <a:ext cx="1781258" cy="1154270"/>
      </dsp:txXfrm>
    </dsp:sp>
    <dsp:sp modelId="{7A0FE4BF-C787-4433-89D5-706DA1796B52}">
      <dsp:nvSpPr>
        <dsp:cNvPr id="0" name=""/>
        <dsp:cNvSpPr/>
      </dsp:nvSpPr>
      <dsp:spPr>
        <a:xfrm>
          <a:off x="2308039" y="1313956"/>
          <a:ext cx="2690895" cy="1226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4C5891-3220-48C4-AD6F-6E78FE15ADE3}">
      <dsp:nvSpPr>
        <dsp:cNvPr id="0" name=""/>
        <dsp:cNvSpPr/>
      </dsp:nvSpPr>
      <dsp:spPr>
        <a:xfrm>
          <a:off x="2513937" y="1509559"/>
          <a:ext cx="2690895" cy="1226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возможность культивирования на сточных водах</a:t>
          </a:r>
          <a:endParaRPr lang="ru-RU" sz="2000" kern="1200" dirty="0"/>
        </a:p>
      </dsp:txBody>
      <dsp:txXfrm>
        <a:off x="2549848" y="1545470"/>
        <a:ext cx="2619073" cy="1154270"/>
      </dsp:txXfrm>
    </dsp:sp>
    <dsp:sp modelId="{12CAF473-5550-4F4D-9FE7-CF59BCF46081}">
      <dsp:nvSpPr>
        <dsp:cNvPr id="0" name=""/>
        <dsp:cNvSpPr/>
      </dsp:nvSpPr>
      <dsp:spPr>
        <a:xfrm>
          <a:off x="5410731" y="1313956"/>
          <a:ext cx="3125183" cy="1226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6B62BA-A30F-4358-964B-DE540E4BF0B0}">
      <dsp:nvSpPr>
        <dsp:cNvPr id="0" name=""/>
        <dsp:cNvSpPr/>
      </dsp:nvSpPr>
      <dsp:spPr>
        <a:xfrm>
          <a:off x="5616629" y="1509559"/>
          <a:ext cx="3125183" cy="1226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в клетках нет лигнина, что способствует более простой и эффективной переработке в метан</a:t>
          </a:r>
          <a:endParaRPr lang="ru-RU" sz="2000" kern="1200" dirty="0"/>
        </a:p>
      </dsp:txBody>
      <dsp:txXfrm>
        <a:off x="5652540" y="1545470"/>
        <a:ext cx="3053361" cy="11542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E7477-C4B0-426A-972E-424516A5C14C}">
      <dsp:nvSpPr>
        <dsp:cNvPr id="0" name=""/>
        <dsp:cNvSpPr/>
      </dsp:nvSpPr>
      <dsp:spPr>
        <a:xfrm>
          <a:off x="3014" y="731"/>
          <a:ext cx="8382394" cy="967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Недостатки:</a:t>
          </a:r>
          <a:endParaRPr lang="ru-RU" sz="4200" kern="1200" dirty="0"/>
        </a:p>
      </dsp:txBody>
      <dsp:txXfrm>
        <a:off x="31339" y="29056"/>
        <a:ext cx="8325744" cy="910448"/>
      </dsp:txXfrm>
    </dsp:sp>
    <dsp:sp modelId="{DBE64123-5E61-489A-97BB-84D04F57D02D}">
      <dsp:nvSpPr>
        <dsp:cNvPr id="0" name=""/>
        <dsp:cNvSpPr/>
      </dsp:nvSpPr>
      <dsp:spPr>
        <a:xfrm>
          <a:off x="3014" y="1214174"/>
          <a:ext cx="2645957" cy="13396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25000"/>
                <a:satMod val="125000"/>
              </a:schemeClr>
            </a:gs>
            <a:gs pos="40000">
              <a:schemeClr val="accent1">
                <a:tint val="55000"/>
                <a:satMod val="130000"/>
              </a:schemeClr>
            </a:gs>
            <a:gs pos="50000">
              <a:schemeClr val="accent1">
                <a:tint val="59000"/>
                <a:satMod val="130000"/>
              </a:schemeClr>
            </a:gs>
            <a:gs pos="65000">
              <a:schemeClr val="accent1">
                <a:tint val="55000"/>
                <a:satMod val="130000"/>
              </a:schemeClr>
            </a:gs>
            <a:gs pos="100000">
              <a:schemeClr val="accent1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малая отдача с единицы площади</a:t>
          </a:r>
          <a:endParaRPr lang="ru-RU" sz="2000" kern="1200" dirty="0"/>
        </a:p>
      </dsp:txBody>
      <dsp:txXfrm>
        <a:off x="42251" y="1253411"/>
        <a:ext cx="2567483" cy="1261164"/>
      </dsp:txXfrm>
    </dsp:sp>
    <dsp:sp modelId="{0A5BBE46-495B-4220-A27D-203D441380EC}">
      <dsp:nvSpPr>
        <dsp:cNvPr id="0" name=""/>
        <dsp:cNvSpPr/>
      </dsp:nvSpPr>
      <dsp:spPr>
        <a:xfrm>
          <a:off x="2871233" y="1214174"/>
          <a:ext cx="2645957" cy="13396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25000"/>
                <a:satMod val="125000"/>
              </a:schemeClr>
            </a:gs>
            <a:gs pos="40000">
              <a:schemeClr val="accent1">
                <a:tint val="55000"/>
                <a:satMod val="130000"/>
              </a:schemeClr>
            </a:gs>
            <a:gs pos="50000">
              <a:schemeClr val="accent1">
                <a:tint val="59000"/>
                <a:satMod val="130000"/>
              </a:schemeClr>
            </a:gs>
            <a:gs pos="65000">
              <a:schemeClr val="accent1">
                <a:tint val="55000"/>
                <a:satMod val="130000"/>
              </a:schemeClr>
            </a:gs>
            <a:gs pos="100000">
              <a:schemeClr val="accent1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 больших площадей для выращивания растений</a:t>
          </a:r>
          <a:endParaRPr lang="ru-RU" sz="2000" kern="1200" dirty="0"/>
        </a:p>
      </dsp:txBody>
      <dsp:txXfrm>
        <a:off x="2910470" y="1253411"/>
        <a:ext cx="2567483" cy="1261164"/>
      </dsp:txXfrm>
    </dsp:sp>
    <dsp:sp modelId="{3E168BF7-1422-4490-A1B4-28D08C29CB2E}">
      <dsp:nvSpPr>
        <dsp:cNvPr id="0" name=""/>
        <dsp:cNvSpPr/>
      </dsp:nvSpPr>
      <dsp:spPr>
        <a:xfrm>
          <a:off x="5739451" y="1214174"/>
          <a:ext cx="2645957" cy="13396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25000"/>
                <a:satMod val="125000"/>
              </a:schemeClr>
            </a:gs>
            <a:gs pos="40000">
              <a:schemeClr val="accent1">
                <a:tint val="55000"/>
                <a:satMod val="130000"/>
              </a:schemeClr>
            </a:gs>
            <a:gs pos="50000">
              <a:schemeClr val="accent1">
                <a:tint val="59000"/>
                <a:satMod val="130000"/>
              </a:schemeClr>
            </a:gs>
            <a:gs pos="65000">
              <a:schemeClr val="accent1">
                <a:tint val="55000"/>
                <a:satMod val="130000"/>
              </a:schemeClr>
            </a:gs>
            <a:gs pos="100000">
              <a:schemeClr val="accent1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высокая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энергозатратность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производства</a:t>
          </a:r>
          <a:endParaRPr lang="ru-RU" sz="2000" kern="1200" dirty="0"/>
        </a:p>
      </dsp:txBody>
      <dsp:txXfrm>
        <a:off x="5778688" y="1253411"/>
        <a:ext cx="2567483" cy="12611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799BC-92A9-4981-83E3-08EB1B61E1E9}">
      <dsp:nvSpPr>
        <dsp:cNvPr id="0" name=""/>
        <dsp:cNvSpPr/>
      </dsp:nvSpPr>
      <dsp:spPr>
        <a:xfrm rot="5400000">
          <a:off x="781555" y="911637"/>
          <a:ext cx="1401414" cy="16909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67F357-08AD-46C4-811A-C863ACEC602C}">
      <dsp:nvSpPr>
        <dsp:cNvPr id="0" name=""/>
        <dsp:cNvSpPr/>
      </dsp:nvSpPr>
      <dsp:spPr>
        <a:xfrm>
          <a:off x="1633" y="15348"/>
          <a:ext cx="4080849" cy="1127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специальная обработка биомассы</a:t>
          </a:r>
          <a:endParaRPr lang="ru-RU" sz="2200" kern="1200" dirty="0"/>
        </a:p>
      </dsp:txBody>
      <dsp:txXfrm>
        <a:off x="34650" y="48365"/>
        <a:ext cx="4014815" cy="1061256"/>
      </dsp:txXfrm>
    </dsp:sp>
    <dsp:sp modelId="{3869EF31-976D-459E-AC4B-73B37E6FBDDA}">
      <dsp:nvSpPr>
        <dsp:cNvPr id="0" name=""/>
        <dsp:cNvSpPr/>
      </dsp:nvSpPr>
      <dsp:spPr>
        <a:xfrm rot="5400000">
          <a:off x="781555" y="2320750"/>
          <a:ext cx="1401414" cy="169093"/>
        </a:xfrm>
        <a:prstGeom prst="rect">
          <a:avLst/>
        </a:prstGeom>
        <a:gradFill rotWithShape="0">
          <a:gsLst>
            <a:gs pos="0">
              <a:schemeClr val="accent5">
                <a:hueOff val="-1032173"/>
                <a:satOff val="10348"/>
                <a:lumOff val="-7190"/>
                <a:alphaOff val="0"/>
                <a:tint val="25000"/>
                <a:satMod val="125000"/>
              </a:schemeClr>
            </a:gs>
            <a:gs pos="40000">
              <a:schemeClr val="accent5">
                <a:hueOff val="-1032173"/>
                <a:satOff val="10348"/>
                <a:lumOff val="-7190"/>
                <a:alphaOff val="0"/>
                <a:tint val="55000"/>
                <a:satMod val="130000"/>
              </a:schemeClr>
            </a:gs>
            <a:gs pos="50000">
              <a:schemeClr val="accent5">
                <a:hueOff val="-1032173"/>
                <a:satOff val="10348"/>
                <a:lumOff val="-7190"/>
                <a:alphaOff val="0"/>
                <a:tint val="59000"/>
                <a:satMod val="130000"/>
              </a:schemeClr>
            </a:gs>
            <a:gs pos="65000">
              <a:schemeClr val="accent5">
                <a:hueOff val="-1032173"/>
                <a:satOff val="10348"/>
                <a:lumOff val="-7190"/>
                <a:alphaOff val="0"/>
                <a:tint val="55000"/>
                <a:satMod val="130000"/>
              </a:schemeClr>
            </a:gs>
            <a:gs pos="100000">
              <a:schemeClr val="accent5">
                <a:hueOff val="-1032173"/>
                <a:satOff val="10348"/>
                <a:lumOff val="-719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032173"/>
              <a:satOff val="10348"/>
              <a:lumOff val="-719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E13DCF-3315-41ED-A6E1-FE8FB4676538}">
      <dsp:nvSpPr>
        <dsp:cNvPr id="0" name=""/>
        <dsp:cNvSpPr/>
      </dsp:nvSpPr>
      <dsp:spPr>
        <a:xfrm>
          <a:off x="1633" y="1424462"/>
          <a:ext cx="4080849" cy="1127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74129"/>
                <a:satOff val="7761"/>
                <a:lumOff val="-5392"/>
                <a:alphaOff val="0"/>
                <a:tint val="25000"/>
                <a:satMod val="125000"/>
              </a:schemeClr>
            </a:gs>
            <a:gs pos="40000">
              <a:schemeClr val="accent5">
                <a:hueOff val="-774129"/>
                <a:satOff val="7761"/>
                <a:lumOff val="-5392"/>
                <a:alphaOff val="0"/>
                <a:tint val="55000"/>
                <a:satMod val="130000"/>
              </a:schemeClr>
            </a:gs>
            <a:gs pos="50000">
              <a:schemeClr val="accent5">
                <a:hueOff val="-774129"/>
                <a:satOff val="7761"/>
                <a:lumOff val="-5392"/>
                <a:alphaOff val="0"/>
                <a:tint val="59000"/>
                <a:satMod val="130000"/>
              </a:schemeClr>
            </a:gs>
            <a:gs pos="65000">
              <a:schemeClr val="accent5">
                <a:hueOff val="-774129"/>
                <a:satOff val="7761"/>
                <a:lumOff val="-5392"/>
                <a:alphaOff val="0"/>
                <a:tint val="55000"/>
                <a:satMod val="130000"/>
              </a:schemeClr>
            </a:gs>
            <a:gs pos="100000">
              <a:schemeClr val="accent5">
                <a:hueOff val="-774129"/>
                <a:satOff val="7761"/>
                <a:lumOff val="-5392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774129"/>
              <a:satOff val="7761"/>
              <a:lumOff val="-5392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получении из неё газообразных продуктов</a:t>
          </a:r>
          <a:endParaRPr lang="ru-RU" sz="2200" kern="1200" dirty="0"/>
        </a:p>
      </dsp:txBody>
      <dsp:txXfrm>
        <a:off x="34650" y="1457479"/>
        <a:ext cx="4014815" cy="1061256"/>
      </dsp:txXfrm>
    </dsp:sp>
    <dsp:sp modelId="{3F38F975-D45D-4ECA-98E5-221ADEF254E4}">
      <dsp:nvSpPr>
        <dsp:cNvPr id="0" name=""/>
        <dsp:cNvSpPr/>
      </dsp:nvSpPr>
      <dsp:spPr>
        <a:xfrm rot="21600000">
          <a:off x="1482713" y="3096344"/>
          <a:ext cx="4699956" cy="169093"/>
        </a:xfrm>
        <a:prstGeom prst="rect">
          <a:avLst/>
        </a:prstGeom>
        <a:gradFill rotWithShape="0">
          <a:gsLst>
            <a:gs pos="0">
              <a:schemeClr val="accent5">
                <a:hueOff val="-2064345"/>
                <a:satOff val="20696"/>
                <a:lumOff val="-14379"/>
                <a:alphaOff val="0"/>
                <a:tint val="25000"/>
                <a:satMod val="125000"/>
              </a:schemeClr>
            </a:gs>
            <a:gs pos="40000">
              <a:schemeClr val="accent5">
                <a:hueOff val="-2064345"/>
                <a:satOff val="20696"/>
                <a:lumOff val="-14379"/>
                <a:alphaOff val="0"/>
                <a:tint val="55000"/>
                <a:satMod val="130000"/>
              </a:schemeClr>
            </a:gs>
            <a:gs pos="50000">
              <a:schemeClr val="accent5">
                <a:hueOff val="-2064345"/>
                <a:satOff val="20696"/>
                <a:lumOff val="-14379"/>
                <a:alphaOff val="0"/>
                <a:tint val="59000"/>
                <a:satMod val="130000"/>
              </a:schemeClr>
            </a:gs>
            <a:gs pos="65000">
              <a:schemeClr val="accent5">
                <a:hueOff val="-2064345"/>
                <a:satOff val="20696"/>
                <a:lumOff val="-14379"/>
                <a:alphaOff val="0"/>
                <a:tint val="55000"/>
                <a:satMod val="130000"/>
              </a:schemeClr>
            </a:gs>
            <a:gs pos="100000">
              <a:schemeClr val="accent5">
                <a:hueOff val="-2064345"/>
                <a:satOff val="20696"/>
                <a:lumOff val="-1437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2064345"/>
              <a:satOff val="20696"/>
              <a:lumOff val="-14379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D4BBC9-66B0-4546-8C2C-27DCA5F33636}">
      <dsp:nvSpPr>
        <dsp:cNvPr id="0" name=""/>
        <dsp:cNvSpPr/>
      </dsp:nvSpPr>
      <dsp:spPr>
        <a:xfrm>
          <a:off x="1633" y="2833576"/>
          <a:ext cx="4080849" cy="1127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548259"/>
                <a:satOff val="15522"/>
                <a:lumOff val="-10784"/>
                <a:alphaOff val="0"/>
                <a:tint val="25000"/>
                <a:satMod val="125000"/>
              </a:schemeClr>
            </a:gs>
            <a:gs pos="40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50000">
              <a:schemeClr val="accent5">
                <a:hueOff val="-1548259"/>
                <a:satOff val="15522"/>
                <a:lumOff val="-10784"/>
                <a:alphaOff val="0"/>
                <a:tint val="59000"/>
                <a:satMod val="130000"/>
              </a:schemeClr>
            </a:gs>
            <a:gs pos="65000">
              <a:schemeClr val="accent5">
                <a:hueOff val="-1548259"/>
                <a:satOff val="15522"/>
                <a:lumOff val="-10784"/>
                <a:alphaOff val="0"/>
                <a:tint val="55000"/>
                <a:satMod val="130000"/>
              </a:schemeClr>
            </a:gs>
            <a:gs pos="100000">
              <a:schemeClr val="accent5">
                <a:hueOff val="-1548259"/>
                <a:satOff val="15522"/>
                <a:lumOff val="-10784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1548259"/>
              <a:satOff val="15522"/>
              <a:lumOff val="-10784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очистка газов</a:t>
          </a:r>
          <a:endParaRPr lang="ru-RU" sz="2200" kern="1200" dirty="0"/>
        </a:p>
      </dsp:txBody>
      <dsp:txXfrm>
        <a:off x="34650" y="2866593"/>
        <a:ext cx="4014815" cy="1061256"/>
      </dsp:txXfrm>
    </dsp:sp>
    <dsp:sp modelId="{3F2CEC05-279D-4C3A-8891-7016A4F52C48}">
      <dsp:nvSpPr>
        <dsp:cNvPr id="0" name=""/>
        <dsp:cNvSpPr/>
      </dsp:nvSpPr>
      <dsp:spPr>
        <a:xfrm rot="16200000">
          <a:off x="5394886" y="1847914"/>
          <a:ext cx="1576471" cy="169093"/>
        </a:xfrm>
        <a:prstGeom prst="rect">
          <a:avLst/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AD22BF-7790-4EBD-A310-269BC43C7D50}">
      <dsp:nvSpPr>
        <dsp:cNvPr id="0" name=""/>
        <dsp:cNvSpPr/>
      </dsp:nvSpPr>
      <dsp:spPr>
        <a:xfrm>
          <a:off x="4702492" y="2448268"/>
          <a:ext cx="4080849" cy="1127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322388"/>
                <a:satOff val="23283"/>
                <a:lumOff val="-16177"/>
                <a:alphaOff val="0"/>
                <a:tint val="25000"/>
                <a:satMod val="125000"/>
              </a:schemeClr>
            </a:gs>
            <a:gs pos="40000">
              <a:schemeClr val="accent5">
                <a:hueOff val="-2322388"/>
                <a:satOff val="23283"/>
                <a:lumOff val="-16177"/>
                <a:alphaOff val="0"/>
                <a:tint val="55000"/>
                <a:satMod val="130000"/>
              </a:schemeClr>
            </a:gs>
            <a:gs pos="50000">
              <a:schemeClr val="accent5">
                <a:hueOff val="-2322388"/>
                <a:satOff val="23283"/>
                <a:lumOff val="-16177"/>
                <a:alphaOff val="0"/>
                <a:tint val="59000"/>
                <a:satMod val="130000"/>
              </a:schemeClr>
            </a:gs>
            <a:gs pos="65000">
              <a:schemeClr val="accent5">
                <a:hueOff val="-2322388"/>
                <a:satOff val="23283"/>
                <a:lumOff val="-16177"/>
                <a:alphaOff val="0"/>
                <a:tint val="55000"/>
                <a:satMod val="130000"/>
              </a:schemeClr>
            </a:gs>
            <a:gs pos="100000">
              <a:schemeClr val="accent5">
                <a:hueOff val="-2322388"/>
                <a:satOff val="23283"/>
                <a:lumOff val="-16177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2322388"/>
              <a:satOff val="23283"/>
              <a:lumOff val="-16177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их переработка в однородную смесь </a:t>
          </a:r>
          <a:r>
            <a:rPr lang="ru-RU" sz="2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моноксида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углерода и водорода</a:t>
          </a:r>
          <a:endParaRPr lang="ru-RU" sz="2200" kern="1200" dirty="0"/>
        </a:p>
      </dsp:txBody>
      <dsp:txXfrm>
        <a:off x="4735509" y="2481285"/>
        <a:ext cx="4014815" cy="1061256"/>
      </dsp:txXfrm>
    </dsp:sp>
    <dsp:sp modelId="{2C3C16F1-5E21-46CA-AF11-AEC849EFA137}">
      <dsp:nvSpPr>
        <dsp:cNvPr id="0" name=""/>
        <dsp:cNvSpPr/>
      </dsp:nvSpPr>
      <dsp:spPr>
        <a:xfrm>
          <a:off x="4702492" y="864097"/>
          <a:ext cx="4080849" cy="1127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tint val="25000"/>
                <a:satMod val="125000"/>
              </a:schemeClr>
            </a:gs>
            <a:gs pos="40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50000">
              <a:schemeClr val="accent5">
                <a:hueOff val="-3096518"/>
                <a:satOff val="31044"/>
                <a:lumOff val="-21569"/>
                <a:alphaOff val="0"/>
                <a:tint val="59000"/>
                <a:satMod val="130000"/>
              </a:schemeClr>
            </a:gs>
            <a:gs pos="65000">
              <a:schemeClr val="accent5">
                <a:hueOff val="-3096518"/>
                <a:satOff val="31044"/>
                <a:lumOff val="-21569"/>
                <a:alphaOff val="0"/>
                <a:tint val="55000"/>
                <a:satMod val="130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3096518"/>
              <a:satOff val="31044"/>
              <a:lumOff val="-21569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переработка смеси в жидкое топливо</a:t>
          </a:r>
          <a:endParaRPr lang="ru-RU" sz="2200" kern="1200" dirty="0"/>
        </a:p>
      </dsp:txBody>
      <dsp:txXfrm>
        <a:off x="4735509" y="897114"/>
        <a:ext cx="4014815" cy="10612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9ADDE-4C12-408C-BB8F-F8EDCD2B1E15}">
      <dsp:nvSpPr>
        <dsp:cNvPr id="0" name=""/>
        <dsp:cNvSpPr/>
      </dsp:nvSpPr>
      <dsp:spPr>
        <a:xfrm>
          <a:off x="1464" y="1887"/>
          <a:ext cx="4845271" cy="748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Эффективность применения микроводорослей обусловлена:</a:t>
          </a:r>
          <a:endParaRPr lang="ru-RU" sz="2300" kern="1200" dirty="0"/>
        </a:p>
      </dsp:txBody>
      <dsp:txXfrm>
        <a:off x="23401" y="23824"/>
        <a:ext cx="4801397" cy="705110"/>
      </dsp:txXfrm>
    </dsp:sp>
    <dsp:sp modelId="{0AAFCB7D-90D4-4706-8B49-7BFB1AFC83A5}">
      <dsp:nvSpPr>
        <dsp:cNvPr id="0" name=""/>
        <dsp:cNvSpPr/>
      </dsp:nvSpPr>
      <dsp:spPr>
        <a:xfrm>
          <a:off x="485991" y="750872"/>
          <a:ext cx="484527" cy="662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248"/>
              </a:lnTo>
              <a:lnTo>
                <a:pt x="484527" y="66224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BBEE6-577B-4467-B94A-81B88FDDBBAF}">
      <dsp:nvSpPr>
        <dsp:cNvPr id="0" name=""/>
        <dsp:cNvSpPr/>
      </dsp:nvSpPr>
      <dsp:spPr>
        <a:xfrm>
          <a:off x="970518" y="971621"/>
          <a:ext cx="3659875" cy="882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высокой скоростью роста культур</a:t>
          </a:r>
          <a:endParaRPr lang="ru-RU" sz="2000" kern="1200" dirty="0"/>
        </a:p>
      </dsp:txBody>
      <dsp:txXfrm>
        <a:off x="996380" y="997483"/>
        <a:ext cx="3608151" cy="831273"/>
      </dsp:txXfrm>
    </dsp:sp>
    <dsp:sp modelId="{2C36BFB4-39D0-4AF8-91F5-B4413782D624}">
      <dsp:nvSpPr>
        <dsp:cNvPr id="0" name=""/>
        <dsp:cNvSpPr/>
      </dsp:nvSpPr>
      <dsp:spPr>
        <a:xfrm>
          <a:off x="485991" y="750872"/>
          <a:ext cx="484527" cy="1765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5994"/>
              </a:lnTo>
              <a:lnTo>
                <a:pt x="484527" y="176599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61619-5378-4456-93BF-1763DA00C7C7}">
      <dsp:nvSpPr>
        <dsp:cNvPr id="0" name=""/>
        <dsp:cNvSpPr/>
      </dsp:nvSpPr>
      <dsp:spPr>
        <a:xfrm>
          <a:off x="970518" y="2075368"/>
          <a:ext cx="3659875" cy="882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5">
              <a:hueOff val="-1548259"/>
              <a:satOff val="15522"/>
              <a:lumOff val="-10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круглогодичностью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производства</a:t>
          </a:r>
          <a:endParaRPr lang="ru-RU" sz="2000" kern="1200" dirty="0"/>
        </a:p>
      </dsp:txBody>
      <dsp:txXfrm>
        <a:off x="996380" y="2101230"/>
        <a:ext cx="3608151" cy="831273"/>
      </dsp:txXfrm>
    </dsp:sp>
    <dsp:sp modelId="{63DFC331-9BAD-4FF5-8F49-C2A52A222A7F}">
      <dsp:nvSpPr>
        <dsp:cNvPr id="0" name=""/>
        <dsp:cNvSpPr/>
      </dsp:nvSpPr>
      <dsp:spPr>
        <a:xfrm>
          <a:off x="485991" y="750872"/>
          <a:ext cx="484527" cy="2869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9741"/>
              </a:lnTo>
              <a:lnTo>
                <a:pt x="484527" y="286974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8E5A2-8156-49B2-B363-E603853E9B89}">
      <dsp:nvSpPr>
        <dsp:cNvPr id="0" name=""/>
        <dsp:cNvSpPr/>
      </dsp:nvSpPr>
      <dsp:spPr>
        <a:xfrm>
          <a:off x="970518" y="3179115"/>
          <a:ext cx="3659875" cy="882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5">
              <a:hueOff val="-3096518"/>
              <a:satOff val="31044"/>
              <a:lumOff val="-2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способностью к накоплению большого количества липидов (до 80%)</a:t>
          </a:r>
          <a:endParaRPr lang="ru-RU" sz="2000" kern="1200" dirty="0"/>
        </a:p>
      </dsp:txBody>
      <dsp:txXfrm>
        <a:off x="996380" y="3204977"/>
        <a:ext cx="3608151" cy="8312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60342-3FAA-49CA-9CF2-F61E0E3CB09C}">
      <dsp:nvSpPr>
        <dsp:cNvPr id="0" name=""/>
        <dsp:cNvSpPr/>
      </dsp:nvSpPr>
      <dsp:spPr>
        <a:xfrm>
          <a:off x="5609" y="0"/>
          <a:ext cx="3415705" cy="1584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Биомасса водорослей 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это общая масса, которая образуется в процессе жизнедеятельности водорослей.</a:t>
          </a:r>
        </a:p>
      </dsp:txBody>
      <dsp:txXfrm>
        <a:off x="52008" y="46399"/>
        <a:ext cx="3322907" cy="1491377"/>
      </dsp:txXfrm>
    </dsp:sp>
    <dsp:sp modelId="{B4B2D753-92F6-4A9F-A43E-1ABF5B146405}">
      <dsp:nvSpPr>
        <dsp:cNvPr id="0" name=""/>
        <dsp:cNvSpPr/>
      </dsp:nvSpPr>
      <dsp:spPr>
        <a:xfrm>
          <a:off x="3762885" y="368540"/>
          <a:ext cx="724129" cy="847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2885" y="537959"/>
        <a:ext cx="506890" cy="508256"/>
      </dsp:txXfrm>
    </dsp:sp>
    <dsp:sp modelId="{2077EA80-9373-4A27-B2AC-B8852723503C}">
      <dsp:nvSpPr>
        <dsp:cNvPr id="0" name=""/>
        <dsp:cNvSpPr/>
      </dsp:nvSpPr>
      <dsp:spPr>
        <a:xfrm>
          <a:off x="4787597" y="0"/>
          <a:ext cx="3415705" cy="1584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25000"/>
                <a:satMod val="125000"/>
              </a:schemeClr>
            </a:gs>
            <a:gs pos="40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tint val="59000"/>
                <a:satMod val="130000"/>
              </a:schemeClr>
            </a:gs>
            <a:gs pos="65000">
              <a:schemeClr val="accent4">
                <a:hueOff val="1856823"/>
                <a:satOff val="-56410"/>
                <a:lumOff val="18628"/>
                <a:alphaOff val="0"/>
                <a:tint val="55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1856823"/>
              <a:satOff val="-56410"/>
              <a:lumOff val="18628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Численно выражается в массе сырого или сухого вещества (кг/м</a:t>
          </a:r>
          <a:r>
            <a:rPr lang="ru-RU" sz="2100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кг/га; кг/м</a:t>
          </a:r>
          <a:r>
            <a:rPr lang="ru-RU" sz="2100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т.д.).</a:t>
          </a:r>
        </a:p>
      </dsp:txBody>
      <dsp:txXfrm>
        <a:off x="4833996" y="46399"/>
        <a:ext cx="3322907" cy="1491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C3222-ED4A-4723-93FE-CEF0D84A1460}" type="datetimeFigureOut">
              <a:rPr lang="ru-RU" smtClean="0"/>
              <a:pPr/>
              <a:t>27.09.2025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4EF9C-1186-41AF-911E-01F4A521B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0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1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Layout" Target="../diagrams/layout19.xml"/><Relationship Id="rId7" Type="http://schemas.openxmlformats.org/officeDocument/2006/relationships/image" Target="../media/image24.png"/><Relationship Id="rId12" Type="http://schemas.microsoft.com/office/2007/relationships/diagramDrawing" Target="../diagrams/drawing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openxmlformats.org/officeDocument/2006/relationships/diagramColors" Target="../diagrams/colors20.xml"/><Relationship Id="rId5" Type="http://schemas.openxmlformats.org/officeDocument/2006/relationships/diagramColors" Target="../diagrams/colors19.xml"/><Relationship Id="rId10" Type="http://schemas.openxmlformats.org/officeDocument/2006/relationships/diagramQuickStyle" Target="../diagrams/quickStyle20.xml"/><Relationship Id="rId4" Type="http://schemas.openxmlformats.org/officeDocument/2006/relationships/diagramQuickStyle" Target="../diagrams/quickStyle19.xml"/><Relationship Id="rId9" Type="http://schemas.openxmlformats.org/officeDocument/2006/relationships/diagramLayout" Target="../diagrams/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13" Type="http://schemas.openxmlformats.org/officeDocument/2006/relationships/image" Target="../media/image32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12" Type="http://schemas.microsoft.com/office/2007/relationships/diagramDrawing" Target="../diagrams/drawing2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11" Type="http://schemas.openxmlformats.org/officeDocument/2006/relationships/diagramColors" Target="../diagrams/colors27.xml"/><Relationship Id="rId5" Type="http://schemas.openxmlformats.org/officeDocument/2006/relationships/diagramQuickStyle" Target="../diagrams/quickStyle26.xml"/><Relationship Id="rId10" Type="http://schemas.openxmlformats.org/officeDocument/2006/relationships/diagramQuickStyle" Target="../diagrams/quickStyle27.xml"/><Relationship Id="rId4" Type="http://schemas.openxmlformats.org/officeDocument/2006/relationships/diagramLayout" Target="../diagrams/layout26.xml"/><Relationship Id="rId9" Type="http://schemas.openxmlformats.org/officeDocument/2006/relationships/diagramLayout" Target="../diagrams/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13" Type="http://schemas.openxmlformats.org/officeDocument/2006/relationships/diagramLayout" Target="../diagrams/layout32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12" Type="http://schemas.openxmlformats.org/officeDocument/2006/relationships/diagramData" Target="../diagrams/data32.xml"/><Relationship Id="rId2" Type="http://schemas.openxmlformats.org/officeDocument/2006/relationships/diagramData" Target="../diagrams/data30.xml"/><Relationship Id="rId16" Type="http://schemas.microsoft.com/office/2007/relationships/diagramDrawing" Target="../diagrams/drawing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5" Type="http://schemas.openxmlformats.org/officeDocument/2006/relationships/diagramColors" Target="../diagrams/colors32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Relationship Id="rId1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microsoft.com/office/2007/relationships/diagramDrawing" Target="../diagrams/drawing38.xml"/><Relationship Id="rId3" Type="http://schemas.openxmlformats.org/officeDocument/2006/relationships/diagramLayout" Target="../diagrams/layout37.xml"/><Relationship Id="rId7" Type="http://schemas.openxmlformats.org/officeDocument/2006/relationships/image" Target="../media/image40.jpeg"/><Relationship Id="rId12" Type="http://schemas.openxmlformats.org/officeDocument/2006/relationships/diagramColors" Target="../diagrams/colors38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11" Type="http://schemas.openxmlformats.org/officeDocument/2006/relationships/diagramQuickStyle" Target="../diagrams/quickStyle38.xml"/><Relationship Id="rId5" Type="http://schemas.openxmlformats.org/officeDocument/2006/relationships/diagramColors" Target="../diagrams/colors37.xml"/><Relationship Id="rId10" Type="http://schemas.openxmlformats.org/officeDocument/2006/relationships/diagramLayout" Target="../diagrams/layout38.xml"/><Relationship Id="rId4" Type="http://schemas.openxmlformats.org/officeDocument/2006/relationships/diagramQuickStyle" Target="../diagrams/quickStyle37.xml"/><Relationship Id="rId9" Type="http://schemas.openxmlformats.org/officeDocument/2006/relationships/diagramData" Target="../diagrams/data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1.xml"/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12" Type="http://schemas.microsoft.com/office/2007/relationships/diagramDrawing" Target="../diagrams/drawing4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11" Type="http://schemas.openxmlformats.org/officeDocument/2006/relationships/diagramColors" Target="../diagrams/colors41.xml"/><Relationship Id="rId5" Type="http://schemas.openxmlformats.org/officeDocument/2006/relationships/diagramQuickStyle" Target="../diagrams/quickStyle40.xml"/><Relationship Id="rId10" Type="http://schemas.openxmlformats.org/officeDocument/2006/relationships/diagramQuickStyle" Target="../diagrams/quickStyle41.xml"/><Relationship Id="rId4" Type="http://schemas.openxmlformats.org/officeDocument/2006/relationships/diagramLayout" Target="../diagrams/layout40.xml"/><Relationship Id="rId9" Type="http://schemas.openxmlformats.org/officeDocument/2006/relationships/diagramLayout" Target="../diagrams/layout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5.xml"/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12" Type="http://schemas.microsoft.com/office/2007/relationships/diagramDrawing" Target="../diagrams/drawing45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4.xml"/><Relationship Id="rId11" Type="http://schemas.openxmlformats.org/officeDocument/2006/relationships/diagramColors" Target="../diagrams/colors45.xml"/><Relationship Id="rId5" Type="http://schemas.openxmlformats.org/officeDocument/2006/relationships/diagramQuickStyle" Target="../diagrams/quickStyle44.xml"/><Relationship Id="rId10" Type="http://schemas.openxmlformats.org/officeDocument/2006/relationships/diagramQuickStyle" Target="../diagrams/quickStyle45.xml"/><Relationship Id="rId4" Type="http://schemas.openxmlformats.org/officeDocument/2006/relationships/diagramLayout" Target="../diagrams/layout44.xml"/><Relationship Id="rId9" Type="http://schemas.openxmlformats.org/officeDocument/2006/relationships/diagramLayout" Target="../diagrams/layout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8.xml"/><Relationship Id="rId3" Type="http://schemas.openxmlformats.org/officeDocument/2006/relationships/diagramLayout" Target="../diagrams/layout47.xml"/><Relationship Id="rId7" Type="http://schemas.openxmlformats.org/officeDocument/2006/relationships/diagramData" Target="../diagrams/data48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11" Type="http://schemas.microsoft.com/office/2007/relationships/diagramDrawing" Target="../diagrams/drawing48.xml"/><Relationship Id="rId5" Type="http://schemas.openxmlformats.org/officeDocument/2006/relationships/diagramColors" Target="../diagrams/colors47.xml"/><Relationship Id="rId10" Type="http://schemas.openxmlformats.org/officeDocument/2006/relationships/diagramColors" Target="../diagrams/colors48.xml"/><Relationship Id="rId4" Type="http://schemas.openxmlformats.org/officeDocument/2006/relationships/diagramQuickStyle" Target="../diagrams/quickStyle47.xml"/><Relationship Id="rId9" Type="http://schemas.openxmlformats.org/officeDocument/2006/relationships/diagramQuickStyle" Target="../diagrams/quickStyle4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13" Type="http://schemas.openxmlformats.org/officeDocument/2006/relationships/diagramLayout" Target="../diagrams/layout51.xml"/><Relationship Id="rId3" Type="http://schemas.openxmlformats.org/officeDocument/2006/relationships/diagramLayout" Target="../diagrams/layout49.xml"/><Relationship Id="rId7" Type="http://schemas.openxmlformats.org/officeDocument/2006/relationships/diagramData" Target="../diagrams/data50.xml"/><Relationship Id="rId12" Type="http://schemas.openxmlformats.org/officeDocument/2006/relationships/diagramData" Target="../diagrams/data51.xml"/><Relationship Id="rId2" Type="http://schemas.openxmlformats.org/officeDocument/2006/relationships/diagramData" Target="../diagrams/data49.xml"/><Relationship Id="rId16" Type="http://schemas.microsoft.com/office/2007/relationships/diagramDrawing" Target="../diagrams/drawing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5" Type="http://schemas.openxmlformats.org/officeDocument/2006/relationships/diagramColors" Target="../diagrams/colors51.xml"/><Relationship Id="rId10" Type="http://schemas.openxmlformats.org/officeDocument/2006/relationships/diagramColors" Target="../diagrams/colors50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Relationship Id="rId14" Type="http://schemas.openxmlformats.org/officeDocument/2006/relationships/diagramQuickStyle" Target="../diagrams/quickStyle5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3.xml"/><Relationship Id="rId3" Type="http://schemas.openxmlformats.org/officeDocument/2006/relationships/diagramLayout" Target="../diagrams/layout52.xml"/><Relationship Id="rId7" Type="http://schemas.openxmlformats.org/officeDocument/2006/relationships/diagramData" Target="../diagrams/data53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11" Type="http://schemas.microsoft.com/office/2007/relationships/diagramDrawing" Target="../diagrams/drawing53.xml"/><Relationship Id="rId5" Type="http://schemas.openxmlformats.org/officeDocument/2006/relationships/diagramColors" Target="../diagrams/colors52.xml"/><Relationship Id="rId10" Type="http://schemas.openxmlformats.org/officeDocument/2006/relationships/diagramColors" Target="../diagrams/colors53.xml"/><Relationship Id="rId4" Type="http://schemas.openxmlformats.org/officeDocument/2006/relationships/diagramQuickStyle" Target="../diagrams/quickStyle52.xml"/><Relationship Id="rId9" Type="http://schemas.openxmlformats.org/officeDocument/2006/relationships/diagramQuickStyle" Target="../diagrams/quickStyl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7" Type="http://schemas.openxmlformats.org/officeDocument/2006/relationships/image" Target="../media/image46.jpeg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424935" cy="2592288"/>
          </a:xfrm>
        </p:spPr>
        <p:txBody>
          <a:bodyPr/>
          <a:lstStyle/>
          <a:p>
            <a:pPr marL="182880" algn="ctr"/>
            <a:r>
              <a:rPr lang="ru-RU" sz="3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Микроорганизмы, применяемые в  биоэнергетике. Биотехнологические процессы переработки сырья</a:t>
            </a:r>
            <a:endParaRPr lang="ru-RU" sz="3400" b="0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085184"/>
            <a:ext cx="3116730" cy="608703"/>
          </a:xfrm>
        </p:spPr>
        <p:txBody>
          <a:bodyPr>
            <a:normAutofit/>
          </a:bodyPr>
          <a:lstStyle/>
          <a:p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Садвакасова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60648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Казахский национальный университет им. аль-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Фараби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Факультет биологии и биотехнологии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 биотехнологии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ÐÐ°ÑÑÐ¸Ð½ÐºÐ¸ Ð¿Ð¾ Ð·Ð°Ð¿ÑÐ¾ÑÑ ÐºÐ°Ð·Ð½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1224136" cy="12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987824" y="6359480"/>
            <a:ext cx="3116730" cy="45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Алматы 2025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483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¼Ð¸ÐºÑÐ¾Ð²Ð¾Ð´Ð¾ÑÐ¾ÑÐ»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76672"/>
            <a:ext cx="309634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5040560" cy="25922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Микроводоросли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организмы, обладающие способностью к фотосинтезу и применяющие энергию солнечного света для модификации углекислого газа и воды в органическое вещество (масла, крахмал и др.), необходимое клеткам для процессов жизнедеятельности и выступающее в качестве источника энергии.</a:t>
            </a:r>
            <a:endParaRPr lang="ru-RU" sz="2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405549" y="1554542"/>
            <a:ext cx="288032" cy="2925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92336788"/>
              </p:ext>
            </p:extLst>
          </p:nvPr>
        </p:nvGraphicFramePr>
        <p:xfrm>
          <a:off x="251520" y="3356992"/>
          <a:ext cx="8640960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-27384"/>
            <a:ext cx="91622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Детальная схема получения из биомассы микроводорослей полупродуктов,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биотоплива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ценных органических веществ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4624"/>
            <a:ext cx="8075240" cy="612680"/>
          </a:xfrm>
        </p:spPr>
        <p:txBody>
          <a:bodyPr/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преимуществам микроводорослей относятся: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81261486"/>
              </p:ext>
            </p:extLst>
          </p:nvPr>
        </p:nvGraphicFramePr>
        <p:xfrm>
          <a:off x="35496" y="360040"/>
          <a:ext cx="8928992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088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9208" y="44624"/>
            <a:ext cx="8075240" cy="61268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000">
                <a:latin typeface="Times New Roman" panose="02020603050405020304" pitchFamily="18" charset="0"/>
                <a:cs typeface="Times New Roman" panose="02020603050405020304" pitchFamily="18" charset="0"/>
              </a:rPr>
              <a:t>К преимуществам микроводорослей относятся: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24454879"/>
              </p:ext>
            </p:extLst>
          </p:nvPr>
        </p:nvGraphicFramePr>
        <p:xfrm>
          <a:off x="0" y="360040"/>
          <a:ext cx="8964488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691680" y="5589240"/>
            <a:ext cx="7128792" cy="108012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генетически измененные водоросли, обладающие способностью к увеличению биомассы в геометрической прогрессии.</a:t>
            </a:r>
            <a:endParaRPr lang="ru-RU" sz="2100" dirty="0"/>
          </a:p>
        </p:txBody>
      </p:sp>
      <p:pic>
        <p:nvPicPr>
          <p:cNvPr id="7" name="Picture 2" descr="ÐÐ°ÑÑÐ¸Ð½ÐºÐ¸ Ð¿Ð¾ Ð·Ð°Ð¿ÑÐ¾ÑÑ Ð²Ð°Ð¶Ð½Ð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56" y="5561743"/>
            <a:ext cx="746776" cy="110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696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914400"/>
          </a:xfrm>
        </p:spPr>
        <p:txBody>
          <a:bodyPr/>
          <a:lstStyle/>
          <a:p>
            <a:pPr algn="ctr"/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Удельное содержание масла и энергии в масличных культурах (среднее содержание энергии масла культур принято равным 35,5 кДж/г)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755153"/>
              </p:ext>
            </p:extLst>
          </p:nvPr>
        </p:nvGraphicFramePr>
        <p:xfrm>
          <a:off x="179511" y="908718"/>
          <a:ext cx="8784977" cy="58326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0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4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Удельное содержание масла (л/га* год)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Удельное содержание энергии (МВт-ч/га)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5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Подсолнечник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5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Рапс/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канола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5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Касторовые семена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5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Ятрофа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5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Кокосовые орехи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5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Пальмовое масло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5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Китайское сальное дерево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41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Водоросли (10 г/кв. м*сут при содержании триацилглицеридов 15%)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41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Водоросли (10 г/кв. м*сут при содержании триацилглицеридов 50%)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393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4750"/>
            <a:ext cx="8712968" cy="85597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Посевные площади для замены нефтяного дизеля на </a:t>
            </a:r>
            <a:r>
              <a:rPr lang="ru-RU" sz="23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биодизель</a:t>
            </a:r>
            <a:r>
              <a:rPr lang="ru-RU" sz="23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полученный из растительных культур</a:t>
            </a:r>
          </a:p>
          <a:p>
            <a:endParaRPr lang="ru-RU" sz="23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7" t="38145" r="49803" b="29046"/>
          <a:stretch/>
        </p:blipFill>
        <p:spPr bwMode="auto">
          <a:xfrm>
            <a:off x="1619672" y="980728"/>
            <a:ext cx="5861811" cy="3852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57966" y="5133121"/>
            <a:ext cx="8290498" cy="1464231"/>
          </a:xfrm>
          <a:prstGeom prst="roundRect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образования дизеля из хлопкового масла потребовалось бы засеять абсолютно всю поверхность земного шара. В случае использования водорослей с целью получения идентичного объема дизеля понадобится область, едва заметная на рисунке. </a:t>
            </a:r>
          </a:p>
        </p:txBody>
      </p:sp>
    </p:spTree>
    <p:extLst>
      <p:ext uri="{BB962C8B-B14F-4D97-AF65-F5344CB8AC3E}">
        <p14:creationId xmlns:p14="http://schemas.microsoft.com/office/powerpoint/2010/main" val="664576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ÑÐ¸Ð³Ð»Ð¸ÑÐµÑÐ¸Ð´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6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633680" y="352476"/>
            <a:ext cx="5328592" cy="19367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аспектом является высокая концентрация триглицеридов (основа растительного масла), характерная для некоторых представителей водорослей, что способствует более высокому выходу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биотоплива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3059832" y="1124744"/>
            <a:ext cx="36004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94994090"/>
              </p:ext>
            </p:extLst>
          </p:nvPr>
        </p:nvGraphicFramePr>
        <p:xfrm>
          <a:off x="251520" y="2564904"/>
          <a:ext cx="8638744" cy="254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1691680" y="5301208"/>
            <a:ext cx="288032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99992" y="5296036"/>
            <a:ext cx="288032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308304" y="5296036"/>
            <a:ext cx="288032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8" y="5661248"/>
            <a:ext cx="6984776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 сказывается на использовании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аквакультуры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промышленном производстве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4984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7079564"/>
              </p:ext>
            </p:extLst>
          </p:nvPr>
        </p:nvGraphicFramePr>
        <p:xfrm>
          <a:off x="35496" y="188640"/>
          <a:ext cx="626469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69" y="1340768"/>
            <a:ext cx="2265667" cy="151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Ð¿Ð¾Ð¸ÑÐº ÑÑÐ°Ð¼Ð¼Ð¾Ð² Ð¼Ð¸ÐºÑÐ¾Ð²Ð¾Ð´Ð¾ÑÐ¾ÑÐ»ÐµÐ¹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2" t="45624" b="5868"/>
          <a:stretch/>
        </p:blipFill>
        <p:spPr bwMode="auto">
          <a:xfrm>
            <a:off x="6734169" y="3028892"/>
            <a:ext cx="2265667" cy="15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69" y="4941168"/>
            <a:ext cx="226566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 rot="16200000">
            <a:off x="6336196" y="1988290"/>
            <a:ext cx="288032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6336196" y="3695524"/>
            <a:ext cx="288032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6336196" y="5589240"/>
            <a:ext cx="288032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0016"/>
            <a:ext cx="7772400" cy="684688"/>
          </a:xfrm>
        </p:spPr>
        <p:txBody>
          <a:bodyPr/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 мире</a:t>
            </a:r>
          </a:p>
        </p:txBody>
      </p:sp>
      <p:pic>
        <p:nvPicPr>
          <p:cNvPr id="1026" name="Picture 2" descr="ÐÐ°ÑÑÐ¸Ð½ÐºÐ¸ Ð¿Ð¾ Ð·Ð°Ð¿ÑÐ¾ÑÑ Ð¿ÑÐ¾Ð¸Ð·Ð²Ð¾Ð´ÑÑÐ²Ð¾ Ð±Ð¸Ð¾ÑÑÐ°Ð½Ð¾Ð»Ð° Ð² Ð¼Ð¸Ñ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22677" r="5761" b="12945"/>
          <a:stretch/>
        </p:blipFill>
        <p:spPr bwMode="auto">
          <a:xfrm>
            <a:off x="611560" y="2348880"/>
            <a:ext cx="775976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4106" y="620688"/>
            <a:ext cx="8554357" cy="115544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странах (США, Испания, Португалия, Голландия, Япония, Новая Зеландия, Германия) имеются разработки и проекты по получению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биотоплива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помошью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водорослей.</a:t>
            </a:r>
            <a:endParaRPr lang="ru-RU" sz="2000" dirty="0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4319972" y="1880828"/>
            <a:ext cx="288032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32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78673577"/>
              </p:ext>
            </p:extLst>
          </p:nvPr>
        </p:nvGraphicFramePr>
        <p:xfrm>
          <a:off x="251520" y="5445224"/>
          <a:ext cx="864096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11560" y="80016"/>
            <a:ext cx="7772400" cy="68468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-100" normalizeH="0" baseline="0" noProof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Исследования в мире</a:t>
            </a:r>
            <a:endParaRPr kumimoji="0" lang="ru-RU" sz="3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04056" y="1556792"/>
          <a:ext cx="810039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23528" y="620688"/>
            <a:ext cx="8496944" cy="79208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Учеными из Баварии создан циклический процесс образования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биогаза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5-конечная звезда 8"/>
          <p:cNvSpPr/>
          <p:nvPr/>
        </p:nvSpPr>
        <p:spPr>
          <a:xfrm>
            <a:off x="5868144" y="980728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55776" y="4077072"/>
            <a:ext cx="4104456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биогаз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 состоит из метана.</a:t>
            </a:r>
            <a:endParaRPr lang="ru-RU" sz="2200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2339752" y="3933056"/>
            <a:ext cx="360040" cy="36004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27984" y="5013176"/>
            <a:ext cx="360040" cy="28803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7379867"/>
              </p:ext>
            </p:extLst>
          </p:nvPr>
        </p:nvGraphicFramePr>
        <p:xfrm>
          <a:off x="72008" y="188640"/>
          <a:ext cx="896448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" r="9472"/>
          <a:stretch/>
        </p:blipFill>
        <p:spPr bwMode="auto">
          <a:xfrm>
            <a:off x="2771800" y="4313482"/>
            <a:ext cx="3600400" cy="2499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355976" y="3933056"/>
            <a:ext cx="431283" cy="359403"/>
            <a:chOff x="4266602" y="2292147"/>
            <a:chExt cx="431283" cy="359403"/>
          </a:xfrm>
        </p:grpSpPr>
        <p:sp>
          <p:nvSpPr>
            <p:cNvPr id="9" name="Стрелка вправо 8"/>
            <p:cNvSpPr/>
            <p:nvPr/>
          </p:nvSpPr>
          <p:spPr>
            <a:xfrm rot="5400000">
              <a:off x="4302542" y="2256207"/>
              <a:ext cx="359403" cy="43128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856823"/>
                <a:satOff val="-56410"/>
                <a:lumOff val="18628"/>
                <a:alphaOff val="0"/>
              </a:schemeClr>
            </a:fillRef>
            <a:effectRef idx="1">
              <a:schemeClr val="accent4">
                <a:hueOff val="1856823"/>
                <a:satOff val="-56410"/>
                <a:lumOff val="18628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11" name="Стрелка вправо 4"/>
            <p:cNvSpPr/>
            <p:nvPr/>
          </p:nvSpPr>
          <p:spPr>
            <a:xfrm>
              <a:off x="4352860" y="2292147"/>
              <a:ext cx="258769" cy="251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026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11560" y="44624"/>
            <a:ext cx="7772400" cy="68468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 мире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2436503"/>
              </p:ext>
            </p:extLst>
          </p:nvPr>
        </p:nvGraphicFramePr>
        <p:xfrm>
          <a:off x="251520" y="692696"/>
          <a:ext cx="871296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915816" y="4830886"/>
            <a:ext cx="216024" cy="2880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flipH="1">
            <a:off x="6948264" y="4758878"/>
            <a:ext cx="216024" cy="2880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882" y="4221088"/>
            <a:ext cx="2387918" cy="1473894"/>
          </a:xfrm>
          <a:prstGeom prst="roundRect">
            <a:avLst>
              <a:gd name="adj" fmla="val 10000"/>
            </a:avLst>
          </a:prstGeom>
          <a:blipFill rotWithShape="1">
            <a:blip r:embed="rId7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1448968"/>
              <a:satOff val="-24471"/>
              <a:lumOff val="99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ID4096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872" y="4326830"/>
            <a:ext cx="3312368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Культивирование штаммов в стальных контейнерах</a:t>
            </a:r>
            <a:endParaRPr lang="ru-RU" sz="2300" dirty="0"/>
          </a:p>
        </p:txBody>
      </p:sp>
      <p:sp>
        <p:nvSpPr>
          <p:cNvPr id="11" name="Стрелка вправо 10"/>
          <p:cNvSpPr/>
          <p:nvPr/>
        </p:nvSpPr>
        <p:spPr>
          <a:xfrm rot="16200000" flipH="1">
            <a:off x="4968044" y="5658979"/>
            <a:ext cx="216024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6019019"/>
            <a:ext cx="518457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нефтеподобной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</a:t>
            </a:r>
            <a:endParaRPr lang="ru-RU" sz="23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87824" y="2564904"/>
            <a:ext cx="4176464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источника углерода в питательную среду добавляют сахар</a:t>
            </a:r>
            <a:endParaRPr lang="ru-RU" sz="23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380312" y="4614862"/>
            <a:ext cx="1296144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7380312" y="4614862"/>
            <a:ext cx="1296144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513112" y="4686870"/>
            <a:ext cx="1019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</a:t>
            </a:r>
            <a:endParaRPr lang="ru-RU" sz="2400" dirty="0"/>
          </a:p>
        </p:txBody>
      </p:sp>
      <p:sp>
        <p:nvSpPr>
          <p:cNvPr id="17" name="Стрелка вправо 16"/>
          <p:cNvSpPr/>
          <p:nvPr/>
        </p:nvSpPr>
        <p:spPr>
          <a:xfrm rot="16200000" flipH="1">
            <a:off x="4968044" y="3897052"/>
            <a:ext cx="216024" cy="2880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66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45955773"/>
              </p:ext>
            </p:extLst>
          </p:nvPr>
        </p:nvGraphicFramePr>
        <p:xfrm>
          <a:off x="251520" y="260648"/>
          <a:ext cx="864096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418" name="AutoShape 2" descr="data:image/jpeg;base64,/9j/4AAQSkZJRgABAQEAlgCWAAD/2wBDABALDA4MChAODQ4SERATGCgaGBYWGDEjJR0oOjM9PDkzODdASFxOQERXRTc4UG1RV19iZ2hnPk1xeXBkeFxlZ2P/wAALCACjASABAREA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9oACAEBAAA/AODooooooooooooooAJ4FTRWs0hwFNXYtHdlDbgQfSrSaGu1SxOc8+1RzaTEh4Y9cVWbT4ypKy8ZwM96YdNlOdhDY9KrzW00JxIhFRUUUUUUUUUUUUUUUUUUUUUUUUUUVYgs3kwzAhO7Vfhht4ccb8nqO1a1natOFkc7dhwrY6irjywwqwRQSO3vVaS8bLbfmIGeB0pgkW5xG2GzzkdqYulPNIWHyr/e9qnIgs9qLHn0J7mmu0EvyyRhh61BcaJBdRl4GCtjgVz91ZTWrlZFIx3xValooooooooooooooooooooooAya0LW28tkkkXcD/CKtzTo5YQsVJ4C7e1M05PtF2oww/v44FdHcMsEXlgEf3aoBZLiZwA0jjoVqtKfnx8yt0YmpLWJpZFRcFFPJHBNdDKqwW4VQRgcCsC7f94em4njnpVfzccZPP3qs29yyc55PAq/dRJe2jMy5dR0rkbyzaFsjke3aqdLRRRRRRRRVi2tHnOR0FV6KKKKKKKKKOtaFnAkal5VBbGVDd6V33ruhLZHGz/CoWk3ZfdscYAArR0Rtt4qmTcDycVs34JLNwR0waoLJJDKDBKUPUk8c1FvLsT5h3t98noa0NIQNdx5jwPX1rZvCRnrmucu8eZjG7BySKrcsABgKTxmnR7txY4PatbT8byoG4dzWTdqVvJkO3k4xnkCsi7t/KbKnKmqtLRRRRRRU9rB50mDwPWtRZBb7cfKOmRWJRRRRRRRRRU9vA7/vAuUU8mrlweBJBu44Oe1QbmaQtECrAcgVGpQhQRg5+Y+tW9PdobsTJ90HBzXTXJSSHcRliO1Zsy8t5qksR8uKjEbYKErhea0NJJW6DAkIDgAmtW+OMkHtxXPXIbJwCvr71CyKAcZYevvUkMLOQNuCOTmtmxtyo8xuBjtXM3q5vHkZXILHpSoftETR7c8d+1ZEqGNypGKbRRRRRQo3MB61twwvBCECqwPIOarzE84CgEdOtZlFFFFFFFFAGSB61rx+ZZQ4IzG/XvVWQcho5MIzcZPI+tMILNIWkGR3/vUKylVUIMqck+tKSh+bJDZ6DpitfTtR8pWH3o+nzda1UWCdSyEYPBz2p6acp4Uqe+akaAw/Oib3HYU8TG7hCuu2Qfwms+ezbJJ3N/IVElqxZiRgegrUtbMHBYc96lu7qO3iZY8H1rOEkT48wAHqMVBcWMhX9yQFPWsXVLXaBIvI6Gsulooooqzp8fmXK/JvA6itS58oMRHEQB3Y4/SqEh2cqQOeCveqNFFFFFFFFWLGJJbgK7YHrV64/cv5ZJdD93PT61TZVQurDJHTBpCQAvycjr70/Mg+dcKJOABS4bcFCqpjHJz1pAxADgnzM56VqaXbyTybxKfLHzOOgz6VsyXbxKUjCgdc5qE3jlssSjdgKsx3QK4cBgON3epZnMabtvmRnr6ijz7dU3bcZ7VUutTJVlj+UDuKzGkaRgBuz1PvTwdoLKvynj6Vfs3BPls2c/lUWq2bvEyxRfIBnNcgw2sQexpKKKKK0dGH71m+bgdVqxdMTJubew/vOOBVRyCc8Lu6sRwao0UUUUUUUVpaUkBVmlGW6AZpLgsXMI2nnhielViwC4x8wPXNPIlEhU8s4pFVQCGzuBwAKcyIHb75XHBx3qWNXLLh1y6469BXT28aW2mxnyxyOSO5rPcgNkocdKYGPJVuDwc1MrqzAAk4rUsWBAVjuDdRUOoReUxGAA3T2rKfHI52jqR3qDrzlt2f0qQbQxUuSvXirtk4DDYnbk1qXI3QgbzHkd+hrhtQiEV26jnnrVaiiiitXQiPNcFivHapbxAsnLyEDoGHFU2XB+b5QeC3UfhVGiiiiiiikrX09YVtGZyC7cAelV5cu5jZlUJnB9aiHzKqthVz1xV3T9Pa8Jxnrwa249KtraPbIu5+ualMFuxACBuOmKozaVFJgwcNnJrXmiP2OIgEELwB61mspz8pyccg9qrHA+bbxSqDwvGBzWnZsQw5wBxjvVnU0EgGBzjPNYTptJJBHcDtSKpEhDnAYc4pwiOwlV+Unv1q3axsZOm0DqBU1zdZlCN8w9K5jWQReNkg/SqFFFFFX9Hl8u7HOM1qX8TFiwyfdzxWaeW4OSP4VGRWdRRRRRRRSVsWFvD9iaWSQFjwqDrmqrr+8WJ9qbTgmnW0H2iYRGTAHT3rroo1tLVVUKpA61TluJWVnz14NQhlJG1ipxyTU8MhUqHB244x3rYs33xAN/D0qpqkaEYROc5LCsdowMnkL296AnTIwDzkVqWUZBDP165PpUEt79pvzDEu9V4JFWl00P8A6xh06elO/sqEDhs+9I+msgJQjAqnc3CWmcsC+M81Qtnae9DmQE9doPasvW9n21tgIHpWfRRRRSxuUkDDqDXVLNBeaer4HmKOcnist42L/JxnqQMVkUUUUUUUUVp6Z9nMT+cW3Y+UCmSDYVSVQFJ3ZHWreiKjXYXac5yCfSujvScjK5UVnlFDZkyFIyMUwqcKjYVTyDT0wuPmbIPB7Yq9EzIrOpLY6GkXUYLolZCI5FOOehNH2dS2ThiTkYPFRGJI8sWCj+LJqndagZF+z2qn5/4q0baBLK3VioEjDJIpkt6yk7sg+3ehb8ep21NHfNwTkknpVXVrRLqH7Si5deq+tZWmBFl3iJiV96ytTm868dsY5qpS0UUUlX9MvPs8mxvuNWtNCHwysHz+Qrm6KKKKKKKKvaVKiTbXj3g9hU9xsEkkgAyxwEIziiwma3uInLD0x6V1c4EsSSA5B64qjIoGRtJU9Cai8tUYAneMflU0ETEFTwOuDU17ItvZvk7PRa5h5csSjcA5ANSLPOgwJDjPLA9KHmkkGXfzAOAPWrmiQLJqCbixAHHHety/LKSdvynist8ksykEAd6iyRhQRg81JHM5bhvmHStXTX8xWXHJGDWW++1knYsPlyMYrl5XMkrMe5ptFFFFFFaOnamYPkl5T1rOopVRm6AmrAsJyMlcd+acbCUelNNhPjIQn6VA0bIcMCDTKWpLeRoplZTgg1tTh5jGy7F2jJYdves8MVcMvzS7vTg1t6VqwXMNwOv6Vr7I5dpBDL6ZqWPTyR8ygAnOTVj7PDGCWbcR39Kz9RsoLzI3nd2OeBWDd6ZPauXGJCc8jpUVnZPcsu1DtHLZPBrYi0yCAAtjcOau6eLdLgbOPrVq9ttx3A85/CsGeJkcjbk5qEd+Bz+lCLkgcDFa+nLl94PboKx9dljEchQkMzcg1zdFFFFFFFJS1Yt7VpFL9geRWl+5t1kVByADg+tJLOXZm/h2joe9LG+5kUnqck+vtXX2NpDb267lBJGTmq9/odtd5ZPlY1yN/pL28jBecdqzCCpweDSVqWEolgaAZ3seKdMvlHyVGWU5LDrUTZiZlBDluSw7Vt6CjSTNly0aDOa3Z70p8q4bIqhJdhgQrbeOc96r+fn+9s/iq1ZZlzEyZU9SfSrDwJZREKeP4ay55AWYkEZ6UQzOsquwHzcLXRQSC4g7bgMGqF/a7l+npWHLGyFlwadaxl5QpGa2cm2tWYYDheBXG6veG7uMkAbeOKoUUUUUUUUVbsbVpTvAztPT1q7MYjn5WhJ5B9agLHehZlI24JxSKwCrtB3g8ADqPWnRShWVvmC7uvWuw06/juLZVZgHTjDdTV9HRTjeCT71X+wxPIzyD5nOTWB4g0MBTNbr06gVypBUkHrT4pWhkDocEVsRP59s0kKrvA5Oeai8llCKNqMTgnNdHpEYg00MgyxPPuahuGGQDlXz81Vt2flZuB0OKMliBu6nkVraapMmWbJHHFXNWH7lCAM9MGudZiHwMlunqKTYBuYHco457VdsbpoTtDAgc5rbWSO4jBGAT2rKvLLdJkHAz1z0qKIw2YPmMGbPABrJ1nU2OU6MR0HaueJycmiiiiiiiiitdljhTYUeNx3FNfbsV1BcKMHce9V2Kj5SSU64HrSBiVVg53jjA7CkVdxKqOvKknFTJK6tlHK553HuRWnpVy/2kF3dxnuOK6tDlRg5zTL2ZIrVvMGc9B61wmr2/lzGRV2hucVnVNa3BgkB6qeo9a20SK6iaSNF6dM9K3NNYtYvEAqYP3QelVpUw7YXdkdSOlQOhX7/ADgcYpirk8jJzkkVsaZ1AAwuePWptZcBUU5OOTWA5yPkZtwPAHpTNo5G9sEZ+pqxF95CdvIxWlaAqm4jt1zWFfSyvcsqlsem6orq4W1gIba0p6e1YckjSuXc5JptFFFFFFFFFbEzSkMfNQ4XJyf0qq86lg+dzH7ykcU1cEhRJt3D5iR0oDYHDYK8DA60ccAMWA6Ajr61e0i0F7fxwt9xjnPpXa4t7ULGkagdOlF3G/lrJBx/eArFv4byQbi2B6+grLuYkksXyCpHQnvXPHrRU1vdSWzZQ8eldHpWpI8gZWVJGOCprd2R3alo26HkdKqXFi6Ale/YVDBaSeZ8q1faaOwjMspBbHApjzLfRb1YglelUjD8yjAHHOOKjjiYlfQE4BHFW4bckqAuUPOKlvJI7a1KqRz+lctdX8cTN5QBc9TWVJI0rFnOTTaKKKKKKKKKK1LlF3bokKFOTvPWoJHdXc/I+8ckDgUcAIsmGXGfk6ilV2IXacsvAGOgq/p+k3N8N0YIjH3XPA9617XRJ9PuEuYGEpQ5KevrWxFeWk+GMqK2fuseRVmSVTHiPkeoqEgPGQ3Irn72HDyEAEkcegrkpRiVh702ilVmQgqcEVoWus3MC7S2QTn3rct/FCsSHwOOMirDay0uBC8QLdOKzriKaWWPzWLtu5OadZyTQT7lPBJyPatOK5ilH73ClecUpvLKIHdIvIz1qnd+I4IlAt/mIHpXO3upz3bHc2FJ6CqdFFFFFFFFFFFFat9tWQrIxkcYxjpj0qtIH2M8a7I2bG3NADBnK4iKryPWtHT9Pa62kFvL/h7Gu2tbZYLKJEUAKvanRr844NcZrbpBrU2z5V3ZIArX0zVY2hCu3Perc9/FFEWU8Y61izSmQSzMhZfY4zXLyHMjEdzTaKKKSlBI6EiniaUdJG/Ol+0Tf89G/OkaeVursfxphJPUmkpaKKKKKKKKKKKKK371FDEQIFBwS7f0rOZELDczu+85Kjg/SmoMsPl5LcMxrsdEhC24bA3HnitiK4KfKwytQajqaWds7oCz44FcPcJPPJJM6ksTuyBnmo4vNSTaJQufmLH1qUSSswDAtnqQ3DU66nNvabUlYM/DIaxjzRRRRRRRRRRRRRRRRRRRRRRRRRW7H+8tED8jBPNUpyY/LCHbgZ49abaDzLhVf5hycGul0ORxGAGNbbfdz7VkXzE3G0ng4BFaAhjEWNgxisLVoY1ulUIApPIrKgA2y/7J49qraoSbgZPaqdFFFFFFFFFFFFFFFFFFFFFFFF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AutoShape 4" descr="data:image/jpeg;base64,/9j/4AAQSkZJRgABAQEAlgCWAAD/2wBDABALDA4MChAODQ4SERATGCgaGBYWGDEjJR0oOjM9PDkzODdASFxOQERXRTc4UG1RV19iZ2hnPk1xeXBkeFxlZ2P/wAALCACjASABAREA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9oACAEBAAA/AODooooooooooooooAJ4FTRWs0hwFNXYtHdlDbgQfSrSaGu1SxOc8+1RzaTEh4Y9cVWbT4ypKy8ZwM96YdNlOdhDY9KrzW00JxIhFRUUUUUUUUUUUUUUUUUUUUUUUUUUVYgs3kwzAhO7Vfhht4ccb8nqO1a1natOFkc7dhwrY6irjywwqwRQSO3vVaS8bLbfmIGeB0pgkW5xG2GzzkdqYulPNIWHyr/e9qnIgs9qLHn0J7mmu0EvyyRhh61BcaJBdRl4GCtjgVz91ZTWrlZFIx3xValooooooooooooooooooooooAya0LW28tkkkXcD/CKtzTo5YQsVJ4C7e1M05PtF2oww/v44FdHcMsEXlgEf3aoBZLiZwA0jjoVqtKfnx8yt0YmpLWJpZFRcFFPJHBNdDKqwW4VQRgcCsC7f94em4njnpVfzccZPP3qs29yyc55PAq/dRJe2jMy5dR0rkbyzaFsjke3aqdLRRRRRRRRVi2tHnOR0FV6KKKKKKKKKOtaFnAkal5VBbGVDd6V33ruhLZHGz/CoWk3ZfdscYAArR0Rtt4qmTcDycVs34JLNwR0waoLJJDKDBKUPUk8c1FvLsT5h3t98noa0NIQNdx5jwPX1rZvCRnrmucu8eZjG7BySKrcsABgKTxmnR7txY4PatbT8byoG4dzWTdqVvJkO3k4xnkCsi7t/KbKnKmqtLRRRRRRU9rB50mDwPWtRZBb7cfKOmRWJRRRRRRRRRU9vA7/vAuUU8mrlweBJBu44Oe1QbmaQtECrAcgVGpQhQRg5+Y+tW9PdobsTJ90HBzXTXJSSHcRliO1Zsy8t5qksR8uKjEbYKErhea0NJJW6DAkIDgAmtW+OMkHtxXPXIbJwCvr71CyKAcZYevvUkMLOQNuCOTmtmxtyo8xuBjtXM3q5vHkZXILHpSoftETR7c8d+1ZEqGNypGKbRRRRRQo3MB61twwvBCECqwPIOarzE84CgEdOtZlFFFFFFFFAGSB61rx+ZZQ4IzG/XvVWQcho5MIzcZPI+tMILNIWkGR3/vUKylVUIMqck+tKSh+bJDZ6DpitfTtR8pWH3o+nzda1UWCdSyEYPBz2p6acp4Uqe+akaAw/Oib3HYU8TG7hCuu2Qfwms+ezbJJ3N/IVElqxZiRgegrUtbMHBYc96lu7qO3iZY8H1rOEkT48wAHqMVBcWMhX9yQFPWsXVLXaBIvI6Gsulooooqzp8fmXK/JvA6itS58oMRHEQB3Y4/SqEh2cqQOeCveqNFFFFFFFFWLGJJbgK7YHrV64/cv5ZJdD93PT61TZVQurDJHTBpCQAvycjr70/Mg+dcKJOABS4bcFCqpjHJz1pAxADgnzM56VqaXbyTybxKfLHzOOgz6VsyXbxKUjCgdc5qE3jlssSjdgKsx3QK4cBgON3epZnMabtvmRnr6ijz7dU3bcZ7VUutTJVlj+UDuKzGkaRgBuz1PvTwdoLKvynj6Vfs3BPls2c/lUWq2bvEyxRfIBnNcgw2sQexpKKKKK0dGH71m+bgdVqxdMTJubew/vOOBVRyCc8Lu6sRwao0UUUUUUUVpaUkBVmlGW6AZpLgsXMI2nnhielViwC4x8wPXNPIlEhU8s4pFVQCGzuBwAKcyIHb75XHBx3qWNXLLh1y6469BXT28aW2mxnyxyOSO5rPcgNkocdKYGPJVuDwc1MrqzAAk4rUsWBAVjuDdRUOoReUxGAA3T2rKfHI52jqR3qDrzlt2f0qQbQxUuSvXirtk4DDYnbk1qXI3QgbzHkd+hrhtQiEV26jnnrVaiiiitXQiPNcFivHapbxAsnLyEDoGHFU2XB+b5QeC3UfhVGiiiiiiikrX09YVtGZyC7cAelV5cu5jZlUJnB9aiHzKqthVz1xV3T9Pa8Jxnrwa249KtraPbIu5+ualMFuxACBuOmKozaVFJgwcNnJrXmiP2OIgEELwB61mspz8pyccg9qrHA+bbxSqDwvGBzWnZsQw5wBxjvVnU0EgGBzjPNYTptJJBHcDtSKpEhDnAYc4pwiOwlV+Unv1q3axsZOm0DqBU1zdZlCN8w9K5jWQReNkg/SqFFFFFX9Hl8u7HOM1qX8TFiwyfdzxWaeW4OSP4VGRWdRRRRRRRSVsWFvD9iaWSQFjwqDrmqrr+8WJ9qbTgmnW0H2iYRGTAHT3rroo1tLVVUKpA61TluJWVnz14NQhlJG1ipxyTU8MhUqHB244x3rYs33xAN/D0qpqkaEYROc5LCsdowMnkL296AnTIwDzkVqWUZBDP165PpUEt79pvzDEu9V4JFWl00P8A6xh06elO/sqEDhs+9I+msgJQjAqnc3CWmcsC+M81Qtnae9DmQE9doPasvW9n21tgIHpWfRRRRSxuUkDDqDXVLNBeaer4HmKOcnist42L/JxnqQMVkUUUUUUUUVp6Z9nMT+cW3Y+UCmSDYVSVQFJ3ZHWreiKjXYXac5yCfSujvScjK5UVnlFDZkyFIyMUwqcKjYVTyDT0wuPmbIPB7Yq9EzIrOpLY6GkXUYLolZCI5FOOehNH2dS2ThiTkYPFRGJI8sWCj+LJqndagZF+z2qn5/4q0baBLK3VioEjDJIpkt6yk7sg+3ehb8ep21NHfNwTkknpVXVrRLqH7Si5deq+tZWmBFl3iJiV96ytTm868dsY5qpS0UUUlX9MvPs8mxvuNWtNCHwysHz+Qrm6KKKKKKKKvaVKiTbXj3g9hU9xsEkkgAyxwEIziiwma3uInLD0x6V1c4EsSSA5B64qjIoGRtJU9Cai8tUYAneMflU0ETEFTwOuDU17ItvZvk7PRa5h5csSjcA5ANSLPOgwJDjPLA9KHmkkGXfzAOAPWrmiQLJqCbixAHHHety/LKSdvynist8ksykEAd6iyRhQRg81JHM5bhvmHStXTX8xWXHJGDWW++1knYsPlyMYrl5XMkrMe5ptFFFFFFaOnamYPkl5T1rOopVRm6AmrAsJyMlcd+acbCUelNNhPjIQn6VA0bIcMCDTKWpLeRoplZTgg1tTh5jGy7F2jJYdves8MVcMvzS7vTg1t6VqwXMNwOv6Vr7I5dpBDL6ZqWPTyR8ygAnOTVj7PDGCWbcR39Kz9RsoLzI3nd2OeBWDd6ZPauXGJCc8jpUVnZPcsu1DtHLZPBrYi0yCAAtjcOau6eLdLgbOPrVq9ttx3A85/CsGeJkcjbk5qEd+Bz+lCLkgcDFa+nLl94PboKx9dljEchQkMzcg1zdFFFFFFFJS1Yt7VpFL9geRWl+5t1kVByADg+tJLOXZm/h2joe9LG+5kUnqck+vtXX2NpDb267lBJGTmq9/odtd5ZPlY1yN/pL28jBecdqzCCpweDSVqWEolgaAZ3seKdMvlHyVGWU5LDrUTZiZlBDluSw7Vt6CjSTNly0aDOa3Z70p8q4bIqhJdhgQrbeOc96r+fn+9s/iq1ZZlzEyZU9SfSrDwJZREKeP4ay55AWYkEZ6UQzOsquwHzcLXRQSC4g7bgMGqF/a7l+npWHLGyFlwadaxl5QpGa2cm2tWYYDheBXG6veG7uMkAbeOKoUUUUUUUUVbsbVpTvAztPT1q7MYjn5WhJ5B9agLHehZlI24JxSKwCrtB3g8ADqPWnRShWVvmC7uvWuw06/juLZVZgHTjDdTV9HRTjeCT71X+wxPIzyD5nOTWB4g0MBTNbr06gVypBUkHrT4pWhkDocEVsRP59s0kKrvA5Oeai8llCKNqMTgnNdHpEYg00MgyxPPuahuGGQDlXz81Vt2flZuB0OKMliBu6nkVraapMmWbJHHFXNWH7lCAM9MGudZiHwMlunqKTYBuYHco457VdsbpoTtDAgc5rbWSO4jBGAT2rKvLLdJkHAz1z0qKIw2YPmMGbPABrJ1nU2OU6MR0HaueJycmiiiiiiiiitdljhTYUeNx3FNfbsV1BcKMHce9V2Kj5SSU64HrSBiVVg53jjA7CkVdxKqOvKknFTJK6tlHK553HuRWnpVy/2kF3dxnuOK6tDlRg5zTL2ZIrVvMGc9B61wmr2/lzGRV2hucVnVNa3BgkB6qeo9a20SK6iaSNF6dM9K3NNYtYvEAqYP3QelVpUw7YXdkdSOlQOhX7/ADgcYpirk8jJzkkVsaZ1AAwuePWptZcBUU5OOTWA5yPkZtwPAHpTNo5G9sEZ+pqxF95CdvIxWlaAqm4jt1zWFfSyvcsqlsem6orq4W1gIba0p6e1YckjSuXc5JptFFFFFFFFFbEzSkMfNQ4XJyf0qq86lg+dzH7ykcU1cEhRJt3D5iR0oDYHDYK8DA60ccAMWA6Ajr61e0i0F7fxwt9xjnPpXa4t7ULGkagdOlF3G/lrJBx/eArFv4byQbi2B6+grLuYkksXyCpHQnvXPHrRU1vdSWzZQ8eldHpWpI8gZWVJGOCprd2R3alo26HkdKqXFi6Ale/YVDBaSeZ8q1faaOwjMspBbHApjzLfRb1YglelUjD8yjAHHOOKjjiYlfQE4BHFW4bckqAuUPOKlvJI7a1KqRz+lctdX8cTN5QBc9TWVJI0rFnOTTaKKKKKKKKKK1LlF3bokKFOTvPWoJHdXc/I+8ckDgUcAIsmGXGfk6ilV2IXacsvAGOgq/p+k3N8N0YIjH3XPA9617XRJ9PuEuYGEpQ5KevrWxFeWk+GMqK2fuseRVmSVTHiPkeoqEgPGQ3Irn72HDyEAEkcegrkpRiVh702ilVmQgqcEVoWus3MC7S2QTn3rct/FCsSHwOOMirDay0uBC8QLdOKzriKaWWPzWLtu5OadZyTQT7lPBJyPatOK5ilH73ClecUpvLKIHdIvIz1qnd+I4IlAt/mIHpXO3upz3bHc2FJ6CqdFFFFFFFFFFFFat9tWQrIxkcYxjpj0qtIH2M8a7I2bG3NADBnK4iKryPWtHT9Pa62kFvL/h7Gu2tbZYLKJEUAKvanRr844NcZrbpBrU2z5V3ZIArX0zVY2hCu3Perc9/FFEWU8Y61izSmQSzMhZfY4zXLyHMjEdzTaKKKSlBI6EiniaUdJG/Ol+0Tf89G/OkaeVursfxphJPUmkpaKKKKKKKKKKKKK371FDEQIFBwS7f0rOZELDczu+85Kjg/SmoMsPl5LcMxrsdEhC24bA3HnitiK4KfKwytQajqaWds7oCz44FcPcJPPJJM6ksTuyBnmo4vNSTaJQufmLH1qUSSswDAtnqQ3DU66nNvabUlYM/DIaxjzRRRRRRRRRRRRRRRRRRRRRRRRRW7H+8tED8jBPNUpyY/LCHbgZ49abaDzLhVf5hycGul0ORxGAGNbbfdz7VkXzE3G0ng4BFaAhjEWNgxisLVoY1ulUIApPIrKgA2y/7J49qraoSbgZPaqdFFFFFFFFFFFFFFFFFFFFFFFF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2" name="AutoShape 6" descr="data:image/jpeg;base64,/9j/4AAQSkZJRgABAQEAlgCWAAD/2wBDABALDA4MChAODQ4SERATGCgaGBYWGDEjJR0oOjM9PDkzODdASFxOQERXRTc4UG1RV19iZ2hnPk1xeXBkeFxlZ2P/wAALCACjASABAREA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9oACAEBAAA/AODooooooooooooooAJ4FTRWs0hwFNXYtHdlDbgQfSrSaGu1SxOc8+1RzaTEh4Y9cVWbT4ypKy8ZwM96YdNlOdhDY9KrzW00JxIhFRUUUUUUUUUUUUUUUUUUUUUUUUUUVYgs3kwzAhO7Vfhht4ccb8nqO1a1natOFkc7dhwrY6irjywwqwRQSO3vVaS8bLbfmIGeB0pgkW5xG2GzzkdqYulPNIWHyr/e9qnIgs9qLHn0J7mmu0EvyyRhh61BcaJBdRl4GCtjgVz91ZTWrlZFIx3xValooooooooooooooooooooooAya0LW28tkkkXcD/CKtzTo5YQsVJ4C7e1M05PtF2oww/v44FdHcMsEXlgEf3aoBZLiZwA0jjoVqtKfnx8yt0YmpLWJpZFRcFFPJHBNdDKqwW4VQRgcCsC7f94em4njnpVfzccZPP3qs29yyc55PAq/dRJe2jMy5dR0rkbyzaFsjke3aqdLRRRRRRRRVi2tHnOR0FV6KKKKKKKKKOtaFnAkal5VBbGVDd6V33ruhLZHGz/CoWk3ZfdscYAArR0Rtt4qmTcDycVs34JLNwR0waoLJJDKDBKUPUk8c1FvLsT5h3t98noa0NIQNdx5jwPX1rZvCRnrmucu8eZjG7BySKrcsABgKTxmnR7txY4PatbT8byoG4dzWTdqVvJkO3k4xnkCsi7t/KbKnKmqtLRRRRRRU9rB50mDwPWtRZBb7cfKOmRWJRRRRRRRRRU9vA7/vAuUU8mrlweBJBu44Oe1QbmaQtECrAcgVGpQhQRg5+Y+tW9PdobsTJ90HBzXTXJSSHcRliO1Zsy8t5qksR8uKjEbYKErhea0NJJW6DAkIDgAmtW+OMkHtxXPXIbJwCvr71CyKAcZYevvUkMLOQNuCOTmtmxtyo8xuBjtXM3q5vHkZXILHpSoftETR7c8d+1ZEqGNypGKbRRRRRQo3MB61twwvBCECqwPIOarzE84CgEdOtZlFFFFFFFFAGSB61rx+ZZQ4IzG/XvVWQcho5MIzcZPI+tMILNIWkGR3/vUKylVUIMqck+tKSh+bJDZ6DpitfTtR8pWH3o+nzda1UWCdSyEYPBz2p6acp4Uqe+akaAw/Oib3HYU8TG7hCuu2Qfwms+ezbJJ3N/IVElqxZiRgegrUtbMHBYc96lu7qO3iZY8H1rOEkT48wAHqMVBcWMhX9yQFPWsXVLXaBIvI6Gsulooooqzp8fmXK/JvA6itS58oMRHEQB3Y4/SqEh2cqQOeCveqNFFFFFFFFWLGJJbgK7YHrV64/cv5ZJdD93PT61TZVQurDJHTBpCQAvycjr70/Mg+dcKJOABS4bcFCqpjHJz1pAxADgnzM56VqaXbyTybxKfLHzOOgz6VsyXbxKUjCgdc5qE3jlssSjdgKsx3QK4cBgON3epZnMabtvmRnr6ijz7dU3bcZ7VUutTJVlj+UDuKzGkaRgBuz1PvTwdoLKvynj6Vfs3BPls2c/lUWq2bvEyxRfIBnNcgw2sQexpKKKKK0dGH71m+bgdVqxdMTJubew/vOOBVRyCc8Lu6sRwao0UUUUUUUVpaUkBVmlGW6AZpLgsXMI2nnhielViwC4x8wPXNPIlEhU8s4pFVQCGzuBwAKcyIHb75XHBx3qWNXLLh1y6469BXT28aW2mxnyxyOSO5rPcgNkocdKYGPJVuDwc1MrqzAAk4rUsWBAVjuDdRUOoReUxGAA3T2rKfHI52jqR3qDrzlt2f0qQbQxUuSvXirtk4DDYnbk1qXI3QgbzHkd+hrhtQiEV26jnnrVaiiiitXQiPNcFivHapbxAsnLyEDoGHFU2XB+b5QeC3UfhVGiiiiiiikrX09YVtGZyC7cAelV5cu5jZlUJnB9aiHzKqthVz1xV3T9Pa8Jxnrwa249KtraPbIu5+ualMFuxACBuOmKozaVFJgwcNnJrXmiP2OIgEELwB61mspz8pyccg9qrHA+bbxSqDwvGBzWnZsQw5wBxjvVnU0EgGBzjPNYTptJJBHcDtSKpEhDnAYc4pwiOwlV+Unv1q3axsZOm0DqBU1zdZlCN8w9K5jWQReNkg/SqFFFFFX9Hl8u7HOM1qX8TFiwyfdzxWaeW4OSP4VGRWdRRRRRRRSVsWFvD9iaWSQFjwqDrmqrr+8WJ9qbTgmnW0H2iYRGTAHT3rroo1tLVVUKpA61TluJWVnz14NQhlJG1ipxyTU8MhUqHB244x3rYs33xAN/D0qpqkaEYROc5LCsdowMnkL296AnTIwDzkVqWUZBDP165PpUEt79pvzDEu9V4JFWl00P8A6xh06elO/sqEDhs+9I+msgJQjAqnc3CWmcsC+M81Qtnae9DmQE9doPasvW9n21tgIHpWfRRRRSxuUkDDqDXVLNBeaer4HmKOcnist42L/JxnqQMVkUUUUUUUUVp6Z9nMT+cW3Y+UCmSDYVSVQFJ3ZHWreiKjXYXac5yCfSujvScjK5UVnlFDZkyFIyMUwqcKjYVTyDT0wuPmbIPB7Yq9EzIrOpLY6GkXUYLolZCI5FOOehNH2dS2ThiTkYPFRGJI8sWCj+LJqndagZF+z2qn5/4q0baBLK3VioEjDJIpkt6yk7sg+3ehb8ep21NHfNwTkknpVXVrRLqH7Si5deq+tZWmBFl3iJiV96ytTm868dsY5qpS0UUUlX9MvPs8mxvuNWtNCHwysHz+Qrm6KKKKKKKKvaVKiTbXj3g9hU9xsEkkgAyxwEIziiwma3uInLD0x6V1c4EsSSA5B64qjIoGRtJU9Cai8tUYAneMflU0ETEFTwOuDU17ItvZvk7PRa5h5csSjcA5ANSLPOgwJDjPLA9KHmkkGXfzAOAPWrmiQLJqCbixAHHHety/LKSdvynist8ksykEAd6iyRhQRg81JHM5bhvmHStXTX8xWXHJGDWW++1knYsPlyMYrl5XMkrMe5ptFFFFFFaOnamYPkl5T1rOopVRm6AmrAsJyMlcd+acbCUelNNhPjIQn6VA0bIcMCDTKWpLeRoplZTgg1tTh5jGy7F2jJYdves8MVcMvzS7vTg1t6VqwXMNwOv6Vr7I5dpBDL6ZqWPTyR8ygAnOTVj7PDGCWbcR39Kz9RsoLzI3nd2OeBWDd6ZPauXGJCc8jpUVnZPcsu1DtHLZPBrYi0yCAAtjcOau6eLdLgbOPrVq9ttx3A85/CsGeJkcjbk5qEd+Bz+lCLkgcDFa+nLl94PboKx9dljEchQkMzcg1zdFFFFFFFJS1Yt7VpFL9geRWl+5t1kVByADg+tJLOXZm/h2joe9LG+5kUnqck+vtXX2NpDb267lBJGTmq9/odtd5ZPlY1yN/pL28jBecdqzCCpweDSVqWEolgaAZ3seKdMvlHyVGWU5LDrUTZiZlBDluSw7Vt6CjSTNly0aDOa3Z70p8q4bIqhJdhgQrbeOc96r+fn+9s/iq1ZZlzEyZU9SfSrDwJZREKeP4ay55AWYkEZ6UQzOsquwHzcLXRQSC4g7bgMGqF/a7l+npWHLGyFlwadaxl5QpGa2cm2tWYYDheBXG6veG7uMkAbeOKoUUUUUUUUVbsbVpTvAztPT1q7MYjn5WhJ5B9agLHehZlI24JxSKwCrtB3g8ADqPWnRShWVvmC7uvWuw06/juLZVZgHTjDdTV9HRTjeCT71X+wxPIzyD5nOTWB4g0MBTNbr06gVypBUkHrT4pWhkDocEVsRP59s0kKrvA5Oeai8llCKNqMTgnNdHpEYg00MgyxPPuahuGGQDlXz81Vt2flZuB0OKMliBu6nkVraapMmWbJHHFXNWH7lCAM9MGudZiHwMlunqKTYBuYHco457VdsbpoTtDAgc5rbWSO4jBGAT2rKvLLdJkHAz1z0qKIw2YPmMGbPABrJ1nU2OU6MR0HaueJycmiiiiiiiiitdljhTYUeNx3FNfbsV1BcKMHce9V2Kj5SSU64HrSBiVVg53jjA7CkVdxKqOvKknFTJK6tlHK553HuRWnpVy/2kF3dxnuOK6tDlRg5zTL2ZIrVvMGc9B61wmr2/lzGRV2hucVnVNa3BgkB6qeo9a20SK6iaSNF6dM9K3NNYtYvEAqYP3QelVpUw7YXdkdSOlQOhX7/ADgcYpirk8jJzkkVsaZ1AAwuePWptZcBUU5OOTWA5yPkZtwPAHpTNo5G9sEZ+pqxF95CdvIxWlaAqm4jt1zWFfSyvcsqlsem6orq4W1gIba0p6e1YckjSuXc5JptFFFFFFFFFbEzSkMfNQ4XJyf0qq86lg+dzH7ykcU1cEhRJt3D5iR0oDYHDYK8DA60ccAMWA6Ajr61e0i0F7fxwt9xjnPpXa4t7ULGkagdOlF3G/lrJBx/eArFv4byQbi2B6+grLuYkksXyCpHQnvXPHrRU1vdSWzZQ8eldHpWpI8gZWVJGOCprd2R3alo26HkdKqXFi6Ale/YVDBaSeZ8q1faaOwjMspBbHApjzLfRb1YglelUjD8yjAHHOOKjjiYlfQE4BHFW4bckqAuUPOKlvJI7a1KqRz+lctdX8cTN5QBc9TWVJI0rFnOTTaKKKKKKKKKK1LlF3bokKFOTvPWoJHdXc/I+8ckDgUcAIsmGXGfk6ilV2IXacsvAGOgq/p+k3N8N0YIjH3XPA9617XRJ9PuEuYGEpQ5KevrWxFeWk+GMqK2fuseRVmSVTHiPkeoqEgPGQ3Irn72HDyEAEkcegrkpRiVh702ilVmQgqcEVoWus3MC7S2QTn3rct/FCsSHwOOMirDay0uBC8QLdOKzriKaWWPzWLtu5OadZyTQT7lPBJyPatOK5ilH73ClecUpvLKIHdIvIz1qnd+I4IlAt/mIHpXO3upz3bHc2FJ6CqdFFFFFFFFFFFFat9tWQrIxkcYxjpj0qtIH2M8a7I2bG3NADBnK4iKryPWtHT9Pa62kFvL/h7Gu2tbZYLKJEUAKvanRr844NcZrbpBrU2z5V3ZIArX0zVY2hCu3Perc9/FFEWU8Y61izSmQSzMhZfY4zXLyHMjEdzTaKKKSlBI6EiniaUdJG/Ol+0Tf89G/OkaeVursfxphJPUmkpaKKKKKKKKKKKKK371FDEQIFBwS7f0rOZELDczu+85Kjg/SmoMsPl5LcMxrsdEhC24bA3HnitiK4KfKwytQajqaWds7oCz44FcPcJPPJJM6ksTuyBnmo4vNSTaJQufmLH1qUSSswDAtnqQ3DU66nNvabUlYM/DIaxjzRRRRRRRRRRRRRRRRRRRRRRRRRW7H+8tED8jBPNUpyY/LCHbgZ49abaDzLhVf5hycGul0ORxGAGNbbfdz7VkXzE3G0ng4BFaAhjEWNgxisLVoY1ulUIApPIrKgA2y/7J49qraoSbgZPaqdFFFFFFFFFFFFFFFFFFFFFFFF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888432" y="4365104"/>
            <a:ext cx="4788024" cy="1804749"/>
          </a:xfrm>
          <a:prstGeom prst="round2Diag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биореакторы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посредством системы оптических волокон поступает солнечный свет, в качестве источника углекислого газа вносят дымовые газы, полученные от сжигания отходов.</a:t>
            </a:r>
            <a:endParaRPr lang="ru-RU" sz="2000" dirty="0"/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395" y="4437113"/>
            <a:ext cx="305349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3568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Продуценты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биотоплива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80" y="-5680"/>
            <a:ext cx="8686800" cy="914400"/>
          </a:xfrm>
        </p:spPr>
        <p:txBody>
          <a:bodyPr/>
          <a:lstStyle/>
          <a:p>
            <a:pPr algn="ctr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Соединения, получаемые с использованием микроскопических водорослей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4762" r="2680" b="11429"/>
          <a:stretch>
            <a:fillRect/>
          </a:stretch>
        </p:blipFill>
        <p:spPr bwMode="auto">
          <a:xfrm>
            <a:off x="0" y="939557"/>
            <a:ext cx="9144000" cy="5945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641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720080"/>
          </a:xfrm>
          <a:prstGeom prst="round2DiagRect">
            <a:avLst/>
          </a:prstGeom>
          <a:ln w="28575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Способы получения топлива из биомассы микроскопических водорослей:</a:t>
            </a:r>
            <a:endParaRPr lang="ru-RU" sz="26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979712" y="841884"/>
            <a:ext cx="288032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427984" y="836712"/>
            <a:ext cx="288032" cy="194421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804248" y="836712"/>
            <a:ext cx="288032" cy="21602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24744"/>
            <a:ext cx="4104456" cy="1584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методы и приемы, основанные на преобразовании экстрактов микроводорослей (липидов, углеводов)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биотопливо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биодизель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биоэтанол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124744"/>
            <a:ext cx="4104456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применяющие водоросли для образования молекул топлива (этанол, водород, метан,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алканы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в процессе их жизнедеятельности.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2852936"/>
            <a:ext cx="511256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технологии, преобразующие целую водорослевую биомассу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биотопливо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12" name="Рисунок 11" descr="http://www.rusnor.org/upload/My/2014/article/GEK/vodor/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4207" r="2268" b="9317"/>
          <a:stretch/>
        </p:blipFill>
        <p:spPr bwMode="auto">
          <a:xfrm>
            <a:off x="1259632" y="4509120"/>
            <a:ext cx="6530932" cy="2276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23528" y="3717032"/>
            <a:ext cx="8568952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настоящее время исследования направлены на разработку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безотходных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технологий: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827584" y="116632"/>
          <a:ext cx="813690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techno-ptz.umi.ru/favicon.ico"/>
          <p:cNvPicPr>
            <a:picLocks noChangeAspect="1" noChangeArrowheads="1"/>
          </p:cNvPicPr>
          <p:nvPr/>
        </p:nvPicPr>
        <p:blipFill>
          <a:blip r:embed="rId7" cstate="print"/>
          <a:srcRect l="3150" t="2362" r="18110" b="3150"/>
          <a:stretch>
            <a:fillRect/>
          </a:stretch>
        </p:blipFill>
        <p:spPr bwMode="auto">
          <a:xfrm>
            <a:off x="49795" y="188640"/>
            <a:ext cx="1281845" cy="1584176"/>
          </a:xfrm>
          <a:prstGeom prst="rect">
            <a:avLst/>
          </a:prstGeom>
          <a:noFill/>
        </p:spPr>
      </p:pic>
      <p:sp>
        <p:nvSpPr>
          <p:cNvPr id="6" name="Правая фигурная скобка 5"/>
          <p:cNvSpPr/>
          <p:nvPr/>
        </p:nvSpPr>
        <p:spPr>
          <a:xfrm rot="5400000">
            <a:off x="4572000" y="-2043608"/>
            <a:ext cx="360040" cy="8568952"/>
          </a:xfrm>
          <a:prstGeom prst="rightBrace">
            <a:avLst>
              <a:gd name="adj1" fmla="val 45138"/>
              <a:gd name="adj2" fmla="val 5000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2564904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80" y="-5680"/>
            <a:ext cx="8686800" cy="914400"/>
          </a:xfrm>
        </p:spPr>
        <p:txBody>
          <a:bodyPr anchor="ctr"/>
          <a:lstStyle/>
          <a:p>
            <a:pPr algn="ctr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Содержание (% от сухой массы) липидов у разных видов микроскопических водорослей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640960" cy="547891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832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8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Микроводоросли</a:t>
                      </a:r>
                      <a:endParaRPr lang="ru-RU" sz="2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Содержание липидов, % от сухой массы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Botryococcus braunii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25-75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Chlorella sp.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28-32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Crypthecodinium cohnii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Cylindrotheca sp.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16-37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Dunaliella primolecta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Nannochloris sp.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20-35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Nannochloropsis sp.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31-68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Nitzschia sp.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45-47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Neochloris oleoabundans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35-54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Phaeodactylum tricornutum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20-30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Schizochtrium sp.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50-77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Tetraselmis suecica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15-23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445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  <a:prstGeom prst="round2DiagRect">
            <a:avLst/>
          </a:prstGeom>
          <a:ln w="28575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Наиболее перспективные виды водорослей-продуцентов липидов</a:t>
            </a:r>
            <a:endParaRPr lang="ru-RU" sz="25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187624" y="697868"/>
            <a:ext cx="288032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452320" y="692696"/>
            <a:ext cx="288032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31840" y="692696"/>
            <a:ext cx="288032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475656" y="2996952"/>
            <a:ext cx="288032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524328" y="2991780"/>
            <a:ext cx="288032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419872" y="2991780"/>
            <a:ext cx="288032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3284984"/>
            <a:ext cx="8640960" cy="432048"/>
          </a:xfrm>
          <a:prstGeom prst="round2DiagRect">
            <a:avLst/>
          </a:prstGeom>
          <a:ln w="28575" cap="flat" cmpd="sng" algn="ctr">
            <a:solidFill>
              <a:schemeClr val="accent1"/>
            </a:solidFill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способны накапливать до от 20% до 85% липидов</a:t>
            </a:r>
            <a:endParaRPr kumimoji="0" lang="ru-RU" sz="2400" b="0" i="0" u="none" strike="noStrike" kern="1200" cap="none" spc="-10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220072" y="692696"/>
            <a:ext cx="288032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436096" y="2991780"/>
            <a:ext cx="288032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606480" y="2492896"/>
            <a:ext cx="2430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Botryococcus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braunii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16" name="Схема 15"/>
          <p:cNvGraphicFramePr/>
          <p:nvPr/>
        </p:nvGraphicFramePr>
        <p:xfrm>
          <a:off x="251520" y="4077072"/>
          <a:ext cx="871296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3250" name="Picture 2" descr="ÐÐ°ÑÑÐ¸Ð½ÐºÐ¸ Ð¿Ð¾ Ð·Ð°Ð¿ÑÐ¾ÑÑ Chlorella sp."/>
          <p:cNvPicPr>
            <a:picLocks noChangeAspect="1" noChangeArrowheads="1"/>
          </p:cNvPicPr>
          <p:nvPr/>
        </p:nvPicPr>
        <p:blipFill>
          <a:blip r:embed="rId7" cstate="print"/>
          <a:srcRect l="12756" t="5669" r="27638" b="14173"/>
          <a:stretch>
            <a:fillRect/>
          </a:stretch>
        </p:blipFill>
        <p:spPr bwMode="auto">
          <a:xfrm rot="5400000">
            <a:off x="474334" y="901931"/>
            <a:ext cx="1584176" cy="174177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11560" y="2492896"/>
            <a:ext cx="1381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Chlorella sp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53252" name="Picture 4" descr="ÐÐ°ÑÑÐ¸Ð½ÐºÐ¸ Ð¿Ð¾ Ð·Ð°Ð¿ÑÐ¾ÑÑ Neochloris oleoabundans"/>
          <p:cNvPicPr>
            <a:picLocks noChangeAspect="1" noChangeArrowheads="1"/>
          </p:cNvPicPr>
          <p:nvPr/>
        </p:nvPicPr>
        <p:blipFill>
          <a:blip r:embed="rId8" cstate="print"/>
          <a:srcRect l="8485" r="6942"/>
          <a:stretch>
            <a:fillRect/>
          </a:stretch>
        </p:blipFill>
        <p:spPr bwMode="auto">
          <a:xfrm>
            <a:off x="2403452" y="980728"/>
            <a:ext cx="1808508" cy="144016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195736" y="2348880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Neochloris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oleoabundans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2564904"/>
            <a:ext cx="2074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Nannochloropsis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sp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53254" name="Picture 6" descr="ÐÐ°ÑÑÐ¸Ð½ÐºÐ¸ Ð¿Ð¾ Ð·Ð°Ð¿ÑÐ¾ÑÑ Nannochloropsis sp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980728"/>
            <a:ext cx="1754450" cy="1539115"/>
          </a:xfrm>
          <a:prstGeom prst="rect">
            <a:avLst/>
          </a:prstGeom>
          <a:noFill/>
        </p:spPr>
      </p:pic>
      <p:pic>
        <p:nvPicPr>
          <p:cNvPr id="53256" name="Picture 8" descr="ÐÐ°ÑÑÐ¸Ð½ÐºÐ¸ Ð¿Ð¾ Ð·Ð°Ð¿ÑÐ¾ÑÑ Botryococcus brauni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980728"/>
            <a:ext cx="2309525" cy="1578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3320" y="836712"/>
            <a:ext cx="2304256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способны накапливать большое количество масел</a:t>
            </a:r>
            <a:endParaRPr lang="ru-RU" sz="22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543600" y="1412776"/>
            <a:ext cx="21602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03640" y="980728"/>
            <a:ext cx="2952328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перспективное сырье для производства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биодизеля</a:t>
            </a:r>
            <a:endParaRPr lang="ru-RU" sz="22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663280" y="1412776"/>
            <a:ext cx="21602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622802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oleoabundans</a:t>
            </a:r>
            <a:endParaRPr lang="ru-RU" dirty="0"/>
          </a:p>
        </p:txBody>
      </p:sp>
      <p:sp>
        <p:nvSpPr>
          <p:cNvPr id="10" name="Плюс 9"/>
          <p:cNvSpPr/>
          <p:nvPr/>
        </p:nvSpPr>
        <p:spPr>
          <a:xfrm>
            <a:off x="2339752" y="5301208"/>
            <a:ext cx="360040" cy="36004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4941168"/>
            <a:ext cx="2088232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NaNO3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различных концентрациях</a:t>
            </a:r>
            <a:endParaRPr lang="ru-RU" sz="22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076056" y="5301208"/>
            <a:ext cx="216024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4653136"/>
            <a:ext cx="3528392" cy="16561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наибольший уровень накопления масел отмечен при 3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максимальный выход биомассы – при 10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44016" y="3501008"/>
            <a:ext cx="8820472" cy="86409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Важную роль в накоплении жиров в биомассе водорослей занимает уровень азота:</a:t>
            </a:r>
            <a:endParaRPr lang="ru-RU" sz="2400" dirty="0"/>
          </a:p>
        </p:txBody>
      </p:sp>
      <p:pic>
        <p:nvPicPr>
          <p:cNvPr id="16" name="Picture 4" descr="ÐÐ°ÑÑÐ¸Ð½ÐºÐ¸ Ð¿Ð¾ Ð·Ð°Ð¿ÑÐ¾ÑÑ Neochloris oleoabundans"/>
          <p:cNvPicPr>
            <a:picLocks noChangeAspect="1" noChangeArrowheads="1"/>
          </p:cNvPicPr>
          <p:nvPr/>
        </p:nvPicPr>
        <p:blipFill>
          <a:blip r:embed="rId2" cstate="print"/>
          <a:srcRect l="8485" r="6942"/>
          <a:stretch>
            <a:fillRect/>
          </a:stretch>
        </p:blipFill>
        <p:spPr bwMode="auto">
          <a:xfrm>
            <a:off x="566740" y="44624"/>
            <a:ext cx="1664492" cy="132548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-36512" y="1298092"/>
            <a:ext cx="2843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Neochloris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oleoabundans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45159" y="2996952"/>
            <a:ext cx="18666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Nannochloropsis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sp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  <p:pic>
        <p:nvPicPr>
          <p:cNvPr id="19" name="Picture 6" descr="ÐÐ°ÑÑÐ¸Ð½ÐºÐ¸ Ð¿Ð¾ Ð·Ð°Ð¿ÑÐ¾ÑÑ Nannochloropsis sp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65" y="1665023"/>
            <a:ext cx="1600359" cy="1403937"/>
          </a:xfrm>
          <a:prstGeom prst="rect">
            <a:avLst/>
          </a:prstGeom>
          <a:noFill/>
        </p:spPr>
      </p:pic>
      <p:pic>
        <p:nvPicPr>
          <p:cNvPr id="20" name="Picture 4" descr="ÐÐ°ÑÑÐ¸Ð½ÐºÐ¸ Ð¿Ð¾ Ð·Ð°Ð¿ÑÐ¾ÑÑ Neochloris oleoabundans"/>
          <p:cNvPicPr>
            <a:picLocks noChangeAspect="1" noChangeArrowheads="1"/>
          </p:cNvPicPr>
          <p:nvPr/>
        </p:nvPicPr>
        <p:blipFill>
          <a:blip r:embed="rId2" cstate="print"/>
          <a:srcRect l="8485" r="6942"/>
          <a:stretch>
            <a:fillRect/>
          </a:stretch>
        </p:blipFill>
        <p:spPr bwMode="auto">
          <a:xfrm>
            <a:off x="395536" y="4797152"/>
            <a:ext cx="1845342" cy="1469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188640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ÐÐ°ÑÑÐ¸Ð½ÐºÐ¸ Ð¿Ð¾ Ð·Ð°Ð¿ÑÐ¾ÑÑ Chlorella pyrenoidos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722067"/>
            <a:ext cx="2857500" cy="201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652120" y="6372036"/>
            <a:ext cx="2251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Chlorella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pyrenoidosa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80" y="138336"/>
            <a:ext cx="8686800" cy="1058416"/>
          </a:xfrm>
        </p:spPr>
        <p:txBody>
          <a:bodyPr/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Количественный состав жирных кислот липидов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Chlorella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pyrenoidosa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обычных условиях роста и при азотном голодании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124742"/>
          <a:ext cx="8748462" cy="554461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949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7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953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Название кислоты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Формула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Содержание, % масс.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Обычная культура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Азотное голодание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Пальмитиновая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16:0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9-гексадеценовая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16:1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9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7,10-гексадекатриеновая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16:2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9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7,10,13-гексадекатриеновая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16:3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Стеариновая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18:0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Олеиновая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18:1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Линолевая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18:2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9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Линоленовая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18:3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-27384"/>
            <a:ext cx="8820472" cy="914400"/>
          </a:xfrm>
        </p:spPr>
        <p:txBody>
          <a:bodyPr/>
          <a:lstStyle/>
          <a:p>
            <a:pPr algn="ctr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Данные факторы стимулируют актуальность применения водорослей для:</a:t>
            </a:r>
            <a:endParaRPr lang="ru-RU" sz="30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052736"/>
          <a:ext cx="88086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188640"/>
          <a:ext cx="86409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2051720" y="2420888"/>
            <a:ext cx="288032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876256" y="2415716"/>
            <a:ext cx="288032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323528" y="2780928"/>
          <a:ext cx="381642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5076056" y="2782511"/>
            <a:ext cx="3816424" cy="1942633"/>
            <a:chOff x="0" y="1870897"/>
            <a:chExt cx="3816424" cy="1510585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1870897"/>
              <a:ext cx="3816424" cy="151058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LID4096"/>
            </a:p>
          </p:txBody>
        </p:sp>
        <p:sp>
          <p:nvSpPr>
            <p:cNvPr id="10" name="Скругленный прямоугольник 4"/>
            <p:cNvSpPr/>
            <p:nvPr/>
          </p:nvSpPr>
          <p:spPr>
            <a:xfrm>
              <a:off x="44244" y="1915141"/>
              <a:ext cx="3727936" cy="14220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Наличие </a:t>
              </a:r>
              <a:r>
                <a:rPr lang="el-GR" sz="2200" dirty="0">
                  <a:latin typeface="Times New Roman" pitchFamily="18" charset="0"/>
                  <a:cs typeface="Times New Roman" pitchFamily="18" charset="0"/>
                </a:rPr>
                <a:t>γ </a:t>
              </a:r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-линоленовой кислоты в количестве от 10 до 40% характерно для </a:t>
              </a:r>
              <a:r>
                <a:rPr lang="ru-RU" sz="2200" i="1" dirty="0" err="1">
                  <a:latin typeface="Times New Roman" pitchFamily="18" charset="0"/>
                  <a:cs typeface="Times New Roman" pitchFamily="18" charset="0"/>
                </a:rPr>
                <a:t>Spirulina</a:t>
              </a:r>
              <a:r>
                <a:rPr lang="ru-RU" sz="22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i="1" dirty="0" err="1">
                  <a:latin typeface="Times New Roman" pitchFamily="18" charset="0"/>
                  <a:cs typeface="Times New Roman" pitchFamily="18" charset="0"/>
                </a:rPr>
                <a:t>platensis</a:t>
              </a:r>
              <a:r>
                <a:rPr lang="ru-RU" sz="22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i="1" dirty="0" err="1">
                  <a:latin typeface="Times New Roman" pitchFamily="18" charset="0"/>
                  <a:cs typeface="Times New Roman" pitchFamily="18" charset="0"/>
                </a:rPr>
                <a:t>Isochrysis</a:t>
              </a:r>
              <a:r>
                <a:rPr lang="en-US" sz="22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i="1" dirty="0" err="1">
                  <a:latin typeface="Times New Roman" pitchFamily="18" charset="0"/>
                  <a:cs typeface="Times New Roman" pitchFamily="18" charset="0"/>
                </a:rPr>
                <a:t>galbana</a:t>
              </a:r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 и </a:t>
              </a:r>
              <a:r>
                <a:rPr lang="en-US" sz="2200" i="1" dirty="0" err="1">
                  <a:latin typeface="Times New Roman" pitchFamily="18" charset="0"/>
                  <a:cs typeface="Times New Roman" pitchFamily="18" charset="0"/>
                </a:rPr>
                <a:t>Dunaliella</a:t>
              </a:r>
              <a:r>
                <a:rPr lang="ru-RU" sz="22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200" i="1" dirty="0" err="1">
                  <a:latin typeface="Times New Roman" pitchFamily="18" charset="0"/>
                  <a:cs typeface="Times New Roman" pitchFamily="18" charset="0"/>
                </a:rPr>
                <a:t>tertiolecta</a:t>
              </a:r>
              <a:r>
                <a:rPr lang="ru-RU" sz="22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2200" kern="1200" dirty="0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5680"/>
            <a:ext cx="8363272" cy="914400"/>
          </a:xfrm>
        </p:spPr>
        <p:txBody>
          <a:bodyPr/>
          <a:lstStyle/>
          <a:p>
            <a:pPr algn="ctr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Технология комплексного использования биомассы водоросли  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Chlorella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vulgaris</a:t>
            </a:r>
            <a:r>
              <a:rPr lang="kk-KZ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заключается в:</a:t>
            </a:r>
            <a:endParaRPr lang="ru-RU" sz="25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908720"/>
          <a:ext cx="878497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 l="1096"/>
          <a:stretch>
            <a:fillRect/>
          </a:stretch>
        </p:blipFill>
        <p:spPr bwMode="auto">
          <a:xfrm>
            <a:off x="3126154" y="0"/>
            <a:ext cx="59824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2008" y="2708920"/>
            <a:ext cx="2915816" cy="151216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50" dirty="0">
                <a:latin typeface="Times New Roman" pitchFamily="18" charset="0"/>
                <a:cs typeface="Times New Roman" pitchFamily="18" charset="0"/>
              </a:rPr>
              <a:t>Схема производства </a:t>
            </a:r>
            <a:r>
              <a:rPr lang="ru-RU" sz="2150" dirty="0" err="1">
                <a:latin typeface="Times New Roman" pitchFamily="18" charset="0"/>
                <a:cs typeface="Times New Roman" pitchFamily="18" charset="0"/>
              </a:rPr>
              <a:t>биотоплива</a:t>
            </a:r>
            <a:r>
              <a:rPr lang="ru-RU" sz="2150" dirty="0">
                <a:latin typeface="Times New Roman" pitchFamily="18" charset="0"/>
                <a:cs typeface="Times New Roman" pitchFamily="18" charset="0"/>
              </a:rPr>
              <a:t> из биомассы </a:t>
            </a:r>
            <a:r>
              <a:rPr lang="en-US" sz="2150" i="1" dirty="0">
                <a:latin typeface="Times New Roman" pitchFamily="18" charset="0"/>
                <a:cs typeface="Times New Roman" pitchFamily="18" charset="0"/>
              </a:rPr>
              <a:t>Chlorella </a:t>
            </a:r>
            <a:r>
              <a:rPr lang="en-US" sz="2150" i="1" dirty="0" err="1">
                <a:latin typeface="Times New Roman" pitchFamily="18" charset="0"/>
                <a:cs typeface="Times New Roman" pitchFamily="18" charset="0"/>
              </a:rPr>
              <a:t>vulgaris</a:t>
            </a:r>
            <a:endParaRPr lang="ru-RU" sz="21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24" y="44624"/>
            <a:ext cx="7772400" cy="576064"/>
          </a:xfrm>
        </p:spPr>
        <p:txBody>
          <a:bodyPr/>
          <a:lstStyle/>
          <a:p>
            <a:pPr algn="ctr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Биодизельное топливо</a:t>
            </a:r>
            <a:endParaRPr lang="ru-RU" sz="3200" dirty="0"/>
          </a:p>
        </p:txBody>
      </p:sp>
      <p:pic>
        <p:nvPicPr>
          <p:cNvPr id="48130" name="Picture 2" descr="Картинки по запросу Биодизельное топливо"/>
          <p:cNvPicPr>
            <a:picLocks noChangeAspect="1" noChangeArrowheads="1"/>
          </p:cNvPicPr>
          <p:nvPr/>
        </p:nvPicPr>
        <p:blipFill>
          <a:blip r:embed="rId2" cstate="print"/>
          <a:srcRect l="25837" t="16609" r="23991" b="9227"/>
          <a:stretch>
            <a:fillRect/>
          </a:stretch>
        </p:blipFill>
        <p:spPr bwMode="auto">
          <a:xfrm>
            <a:off x="107504" y="476672"/>
            <a:ext cx="1907704" cy="2819944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 rot="16200000">
            <a:off x="2087724" y="1237928"/>
            <a:ext cx="288032" cy="21602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2087724" y="2528900"/>
            <a:ext cx="288032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483768" y="620688"/>
          <a:ext cx="648072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827584" y="3573016"/>
          <a:ext cx="806489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8132" name="Picture 4" descr="Картинки по запросу важно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3429000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97152"/>
            <a:ext cx="8291264" cy="1872208"/>
          </a:xfrm>
          <a:prstGeom prst="round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США для образования дизельного топлива с помощью водорослей была сконструирована система выращивания, напоминающая солнечную батарею. В такой системе между пластинами помещается водный раствор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аквакультурой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6866" name="Picture 2" descr="Картинки по запросу культивирование водорослей в прудах"/>
          <p:cNvPicPr>
            <a:picLocks noChangeAspect="1" noChangeArrowheads="1"/>
          </p:cNvPicPr>
          <p:nvPr/>
        </p:nvPicPr>
        <p:blipFill>
          <a:blip r:embed="rId2" cstate="print"/>
          <a:srcRect b="6171"/>
          <a:stretch>
            <a:fillRect/>
          </a:stretch>
        </p:blipFill>
        <p:spPr bwMode="auto">
          <a:xfrm>
            <a:off x="622170" y="1606275"/>
            <a:ext cx="4165854" cy="2830447"/>
          </a:xfrm>
          <a:prstGeom prst="rect">
            <a:avLst/>
          </a:prstGeom>
          <a:noFill/>
        </p:spPr>
      </p:pic>
      <p:pic>
        <p:nvPicPr>
          <p:cNvPr id="36868" name="Picture 4" descr="Картинки по запросу малые биореакторы для водорослей"/>
          <p:cNvPicPr>
            <a:picLocks noChangeAspect="1" noChangeArrowheads="1"/>
          </p:cNvPicPr>
          <p:nvPr/>
        </p:nvPicPr>
        <p:blipFill>
          <a:blip r:embed="rId3" cstate="print"/>
          <a:srcRect t="7990"/>
          <a:stretch>
            <a:fillRect/>
          </a:stretch>
        </p:blipFill>
        <p:spPr bwMode="auto">
          <a:xfrm>
            <a:off x="5436096" y="1621923"/>
            <a:ext cx="3059946" cy="2815189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88640"/>
            <a:ext cx="8424936" cy="108012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 мире имеются технологии культивирования водорослей в открытых прудах (в условиях жаркого климата), в малых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биореакторах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расположенных рядом с электростанциями.</a:t>
            </a:r>
            <a:endParaRPr lang="ru-RU" sz="21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555776" y="1340768"/>
            <a:ext cx="288032" cy="21602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32240" y="1340768"/>
            <a:ext cx="288032" cy="21602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093296"/>
            <a:ext cx="8132440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Выход масла с таких установок в 20-30 раз превышает выход масла с масличных культур.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3384376" cy="236906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427984" y="476672"/>
            <a:ext cx="4320480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50" dirty="0">
                <a:latin typeface="Times New Roman" pitchFamily="18" charset="0"/>
                <a:cs typeface="Times New Roman" pitchFamily="18" charset="0"/>
              </a:rPr>
              <a:t>Другой способ производства </a:t>
            </a:r>
            <a:r>
              <a:rPr lang="ru-RU" sz="2150" dirty="0" err="1">
                <a:latin typeface="Times New Roman" pitchFamily="18" charset="0"/>
                <a:cs typeface="Times New Roman" pitchFamily="18" charset="0"/>
              </a:rPr>
              <a:t>биодизеля</a:t>
            </a:r>
            <a:r>
              <a:rPr lang="ru-RU" sz="2150" dirty="0">
                <a:latin typeface="Times New Roman" pitchFamily="18" charset="0"/>
                <a:cs typeface="Times New Roman" pitchFamily="18" charset="0"/>
              </a:rPr>
              <a:t> основан на применении установки, которая состоит из большого числа стеклянных труб.</a:t>
            </a:r>
            <a:endParaRPr lang="ru-RU" sz="2150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3851920" y="1196752"/>
            <a:ext cx="288032" cy="3600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6200000">
            <a:off x="1752887" y="2496496"/>
            <a:ext cx="201624" cy="25203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2780928"/>
          <a:ext cx="871296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941168"/>
            <a:ext cx="7920880" cy="1584176"/>
          </a:xfrm>
          <a:ln w="3810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Преимущества использования микроводорослей для получения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биодизеля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еще не могут быть реализованы в полной мере из-за отсутствия эффективных систем культивирования и сбора, а также развитой инфраструктуры по переработке микроводорослей.</a:t>
            </a:r>
          </a:p>
        </p:txBody>
      </p:sp>
      <p:pic>
        <p:nvPicPr>
          <p:cNvPr id="3584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5431"/>
            <a:ext cx="8401272" cy="20196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352928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Масло, образованное клетками водорослей, может быть трансформировано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биодизельное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топливо с помощью реакции </a:t>
            </a:r>
            <a:r>
              <a:rPr lang="ru-RU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трансэтерификации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содержащихся в них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триацилглицеридов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(ТАГ) жирных карбоновых кислот:</a:t>
            </a:r>
            <a:endParaRPr lang="ru-RU" sz="2200" dirty="0"/>
          </a:p>
        </p:txBody>
      </p:sp>
      <p:sp>
        <p:nvSpPr>
          <p:cNvPr id="6" name="Овал 5"/>
          <p:cNvSpPr/>
          <p:nvPr/>
        </p:nvSpPr>
        <p:spPr>
          <a:xfrm>
            <a:off x="6852592" y="2564904"/>
            <a:ext cx="201622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techno-ptz.umi.ru/favicon.ico"/>
          <p:cNvPicPr>
            <a:picLocks noChangeAspect="1" noChangeArrowheads="1"/>
          </p:cNvPicPr>
          <p:nvPr/>
        </p:nvPicPr>
        <p:blipFill>
          <a:blip r:embed="rId3" cstate="print"/>
          <a:srcRect l="51181" t="2362" r="18898" b="3150"/>
          <a:stretch>
            <a:fillRect/>
          </a:stretch>
        </p:blipFill>
        <p:spPr bwMode="auto">
          <a:xfrm>
            <a:off x="467544" y="4725144"/>
            <a:ext cx="487067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344" y="44624"/>
            <a:ext cx="5698976" cy="576064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Биоэтанол</a:t>
            </a:r>
            <a:endParaRPr lang="ru-RU" sz="3200" dirty="0"/>
          </a:p>
        </p:txBody>
      </p:sp>
      <p:pic>
        <p:nvPicPr>
          <p:cNvPr id="34818" name="Picture 2" descr="Картинки по запросу биоэтан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268760"/>
            <a:ext cx="2736304" cy="1686041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4427984" y="692696"/>
            <a:ext cx="288032" cy="50405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3552646">
            <a:off x="2153735" y="617808"/>
            <a:ext cx="265840" cy="479661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047354" flipH="1">
            <a:off x="6469268" y="617809"/>
            <a:ext cx="265840" cy="479661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016" y="1124744"/>
            <a:ext cx="3059832" cy="1944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аналог транспортного топлива, который может быть использован вместо бензина или добавляться к нему</a:t>
            </a:r>
            <a:endParaRPr lang="ru-RU" sz="21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1124744"/>
            <a:ext cx="2736304" cy="1944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бесцветная жидкость, имеющая химическую формулу C</a:t>
            </a:r>
            <a:r>
              <a:rPr lang="ru-RU" sz="21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1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OH</a:t>
            </a:r>
            <a:endParaRPr lang="ru-RU" sz="2100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443880" y="3269208"/>
          <a:ext cx="8232576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77064925"/>
              </p:ext>
            </p:extLst>
          </p:nvPr>
        </p:nvGraphicFramePr>
        <p:xfrm>
          <a:off x="107504" y="188640"/>
          <a:ext cx="8856984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59732218"/>
              </p:ext>
            </p:extLst>
          </p:nvPr>
        </p:nvGraphicFramePr>
        <p:xfrm>
          <a:off x="179512" y="2276872"/>
          <a:ext cx="871296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авая фигурная скобка 5"/>
          <p:cNvSpPr/>
          <p:nvPr/>
        </p:nvSpPr>
        <p:spPr>
          <a:xfrm rot="5400000">
            <a:off x="4463987" y="-135396"/>
            <a:ext cx="216025" cy="8496944"/>
          </a:xfrm>
          <a:prstGeom prst="rightBrace">
            <a:avLst>
              <a:gd name="adj1" fmla="val 41482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293096"/>
            <a:ext cx="7200800" cy="72008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Благодаря отсутствию лигнина в составе клеточной стенки, полимеры могут быть легко трансформированы в этанол.</a:t>
            </a:r>
            <a:endParaRPr lang="ru-RU" sz="20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427984" y="5157192"/>
            <a:ext cx="288032" cy="21602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60889199"/>
              </p:ext>
            </p:extLst>
          </p:nvPr>
        </p:nvGraphicFramePr>
        <p:xfrm>
          <a:off x="467544" y="5445224"/>
          <a:ext cx="8424936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0784161"/>
              </p:ext>
            </p:extLst>
          </p:nvPr>
        </p:nvGraphicFramePr>
        <p:xfrm>
          <a:off x="323528" y="260648"/>
          <a:ext cx="849694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30665900"/>
              </p:ext>
            </p:extLst>
          </p:nvPr>
        </p:nvGraphicFramePr>
        <p:xfrm>
          <a:off x="683568" y="3356992"/>
          <a:ext cx="792088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9946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32" y="4005064"/>
            <a:ext cx="4090392" cy="279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4"/>
          <p:cNvSpPr/>
          <p:nvPr/>
        </p:nvSpPr>
        <p:spPr>
          <a:xfrm rot="10800000">
            <a:off x="3601960" y="2554864"/>
            <a:ext cx="256855" cy="2575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900" kern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4355976" y="3573016"/>
            <a:ext cx="360040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188640"/>
          <a:ext cx="8640960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5026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931224" cy="648072"/>
          </a:xfrm>
        </p:spPr>
        <p:txBody>
          <a:bodyPr/>
          <a:lstStyle/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Биоводород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301208"/>
            <a:ext cx="8496943" cy="1340768"/>
          </a:xfrm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marL="6858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Актуальным направлением в энергетике считается поиск объектов, способных к продукции водорода, не загрязняющих окружающую среду, а также разработка технологий, позволяющих получить высокий выход водорода.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620688"/>
            <a:ext cx="8496944" cy="792088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качестве одного из перспективных высокоэнергетических экологически чистых энергоносителей выступает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водород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411760" y="1628800"/>
            <a:ext cx="4320480" cy="64807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преимуществам водорода в качества топлива относится: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2017" y="2636912"/>
            <a:ext cx="2295767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отсутствие вредных выхлопов</a:t>
            </a:r>
            <a:endParaRPr lang="ru-RU" sz="1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3429000"/>
            <a:ext cx="275430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высокая теплотворная способность</a:t>
            </a:r>
            <a:endParaRPr lang="ru-RU" sz="1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429000"/>
            <a:ext cx="275441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высокая температура пламени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636912"/>
            <a:ext cx="2304256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полнота сгорания</a:t>
            </a:r>
            <a:endParaRPr lang="ru-RU" sz="19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221088"/>
            <a:ext cx="640871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тепловой КПД, превышающий на 30-50% КПД двигателей внутреннего сгорания, работающих на бензине</a:t>
            </a:r>
            <a:endParaRPr lang="ru-RU" sz="19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463988" y="2348880"/>
            <a:ext cx="180020" cy="18002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903746">
            <a:off x="3545479" y="2355144"/>
            <a:ext cx="180000" cy="99689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696254" flipH="1">
            <a:off x="5346513" y="2355143"/>
            <a:ext cx="180000" cy="99689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276608">
            <a:off x="2772568" y="2324458"/>
            <a:ext cx="180000" cy="46493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323392" flipH="1">
            <a:off x="6140292" y="2309794"/>
            <a:ext cx="180000" cy="46493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ÐÐ°ÑÑÐ¸Ð½ÐºÐ¸ Ð¿Ð¾ Ð·Ð°Ð¿ÑÐ¾ÑÑ Ð²Ð°Ð¶Ð½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8" y="5157192"/>
            <a:ext cx="746776" cy="110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229200"/>
            <a:ext cx="8424936" cy="1414392"/>
          </a:xfrm>
          <a:prstGeom prst="round2DiagRect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marL="6858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данных организмов для производства водорода под действием солнечного света является очень перспективным направлением, ввиду неограниченных запасов воды и энергии солнца, а также 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возобновляемости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32701554"/>
              </p:ext>
            </p:extLst>
          </p:nvPr>
        </p:nvGraphicFramePr>
        <p:xfrm>
          <a:off x="467544" y="188640"/>
          <a:ext cx="835292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24134444"/>
              </p:ext>
            </p:extLst>
          </p:nvPr>
        </p:nvGraphicFramePr>
        <p:xfrm>
          <a:off x="107504" y="2636912"/>
          <a:ext cx="885698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-конечная звезда 5"/>
          <p:cNvSpPr/>
          <p:nvPr/>
        </p:nvSpPr>
        <p:spPr>
          <a:xfrm>
            <a:off x="6263529" y="2888940"/>
            <a:ext cx="216024" cy="216024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088" y="4041068"/>
            <a:ext cx="345638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Н2О – источник электронов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солнечный свет – энергии</a:t>
            </a:r>
            <a:endParaRPr lang="ru-RU" sz="2100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5148064" y="3897052"/>
            <a:ext cx="360040" cy="36004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203848" y="3861048"/>
            <a:ext cx="288032" cy="126014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828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98882926"/>
              </p:ext>
            </p:extLst>
          </p:nvPr>
        </p:nvGraphicFramePr>
        <p:xfrm>
          <a:off x="251520" y="-27384"/>
          <a:ext cx="864096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Картинки по запросу фотосинтез водорослей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" r="7266" b="13213"/>
          <a:stretch/>
        </p:blipFill>
        <p:spPr bwMode="auto">
          <a:xfrm>
            <a:off x="251520" y="2420889"/>
            <a:ext cx="252028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2420888"/>
            <a:ext cx="5544616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Основа феномена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светоиндуцированного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выделения Н2 –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фотосинтез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В процессе фотохимических реакций в мембранах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тилакоидов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за счет использования энергии солнца происходит выделение Н2.</a:t>
            </a:r>
            <a:endParaRPr lang="ru-RU" sz="2100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2915816" y="3140968"/>
            <a:ext cx="288032" cy="36004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Картинки по запросу Chlamydomonas reinhardti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664296" cy="179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97209043"/>
              </p:ext>
            </p:extLst>
          </p:nvPr>
        </p:nvGraphicFramePr>
        <p:xfrm>
          <a:off x="107504" y="4293096"/>
          <a:ext cx="6007805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187317" y="6336976"/>
            <a:ext cx="2777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Chlamydomonas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reinhardtii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516" y="5013176"/>
            <a:ext cx="3996444" cy="171833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marL="6858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Основная функция данной реакции – ассимиляция молекулярного азота из воздуха, водород выделяется в качестве побочного продукта.</a:t>
            </a:r>
          </a:p>
        </p:txBody>
      </p:sp>
      <p:pic>
        <p:nvPicPr>
          <p:cNvPr id="2050" name="Picture 2" descr="Картинки по запросу Биоводород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" b="2943"/>
          <a:stretch/>
        </p:blipFill>
        <p:spPr bwMode="auto">
          <a:xfrm>
            <a:off x="4716016" y="2204864"/>
            <a:ext cx="4217665" cy="343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75311452"/>
              </p:ext>
            </p:extLst>
          </p:nvPr>
        </p:nvGraphicFramePr>
        <p:xfrm>
          <a:off x="256776" y="188640"/>
          <a:ext cx="849168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2000" y="5734997"/>
            <a:ext cx="44644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АТФ – аденозинтрифосфорная кислота, АДФ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аденозиндифосфосфорная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кислота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132856"/>
            <a:ext cx="3816424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процессе выделения водорода участвуют два фермента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цианобактерий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нитрогеназа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гидрогеназа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2201876" y="3530874"/>
            <a:ext cx="203744" cy="2880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852664"/>
            <a:ext cx="3816424" cy="6564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Нитрогеназа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катализирует реакцию</a:t>
            </a:r>
            <a:endParaRPr lang="ru-RU" sz="2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283968" y="4293096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>
          <a:xfrm rot="5400000">
            <a:off x="2066244" y="4653136"/>
            <a:ext cx="203744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3" r="8792" b="7198"/>
          <a:stretch/>
        </p:blipFill>
        <p:spPr bwMode="auto">
          <a:xfrm>
            <a:off x="179512" y="188640"/>
            <a:ext cx="2736304" cy="188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9078" y="2069458"/>
            <a:ext cx="2777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Chlamydomonas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reinhardtii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30370430"/>
              </p:ext>
            </p:extLst>
          </p:nvPr>
        </p:nvGraphicFramePr>
        <p:xfrm>
          <a:off x="3468216" y="188640"/>
          <a:ext cx="5496272" cy="225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лево 6"/>
          <p:cNvSpPr/>
          <p:nvPr/>
        </p:nvSpPr>
        <p:spPr>
          <a:xfrm>
            <a:off x="3059832" y="476672"/>
            <a:ext cx="288032" cy="36004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3057772" y="1772816"/>
            <a:ext cx="288032" cy="36004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07124261"/>
              </p:ext>
            </p:extLst>
          </p:nvPr>
        </p:nvGraphicFramePr>
        <p:xfrm>
          <a:off x="159078" y="2636912"/>
          <a:ext cx="8805410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96944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Продуцирование водорода клетками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синезеленых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водорослей было впервые описано В.П. Ощепковым с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соавт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(1973).</a:t>
            </a:r>
            <a:endParaRPr lang="ru-RU" sz="21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979712" y="1052736"/>
            <a:ext cx="288032" cy="21602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859415" y="1052736"/>
            <a:ext cx="288032" cy="21602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179512" y="1988840"/>
            <a:ext cx="360040" cy="36004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5724128" y="1988840"/>
            <a:ext cx="360040" cy="36004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1340768"/>
            <a:ext cx="4536504" cy="1656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для поддержки культур нужно меньше питательных веществ по сравнению с зелеными водорослями (представители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Cyanophyta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способны фиксировать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 воздуха и использовать его для построения клеточных компонентов).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1340768"/>
            <a:ext cx="2592288" cy="16561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медленный рост по сравнению с зелеными водорослями</a:t>
            </a:r>
            <a:endParaRPr lang="ru-RU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827584" y="3212976"/>
            <a:ext cx="7344816" cy="1008112"/>
          </a:xfrm>
          <a:prstGeom prst="round2DiagRect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Использование водорода, продуцируемого водорослями в перспективе может дополнить или заменить традиционные технологии производства Н2 (химические, фотоэлектрические).</a:t>
            </a:r>
            <a:endParaRPr lang="ru-RU" sz="20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4365104"/>
            <a:ext cx="288032" cy="21602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54909062"/>
              </p:ext>
            </p:extLst>
          </p:nvPr>
        </p:nvGraphicFramePr>
        <p:xfrm>
          <a:off x="611560" y="4653136"/>
          <a:ext cx="786105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757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733256"/>
            <a:ext cx="8003232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6858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Таким образом, выделение водорода водорослями регистрируется только в бескислородных условиях.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44018146"/>
              </p:ext>
            </p:extLst>
          </p:nvPr>
        </p:nvGraphicFramePr>
        <p:xfrm>
          <a:off x="251520" y="188640"/>
          <a:ext cx="864096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6300192" y="2204864"/>
            <a:ext cx="288032" cy="21602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627784" y="2204864"/>
            <a:ext cx="288032" cy="21602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39652" y="2492896"/>
            <a:ext cx="6048672" cy="151216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относятся к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Fe-гидрогеназам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обладают высокой активностью и синтезируются в анаэробных условиях.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Молекулярный кислород вызывает их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инактивацию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течение 2-3 мин.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19972" y="4149080"/>
            <a:ext cx="288032" cy="21602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151620" y="4509120"/>
            <a:ext cx="6624736" cy="864096"/>
          </a:xfrm>
          <a:prstGeom prst="round2DiagRect">
            <a:avLst/>
          </a:prstGeom>
          <a:ln w="38100">
            <a:prstDash val="dash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 тому же при наличии кислорода не происходит экспрессии гена, ответственного за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гидрогеназу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080119"/>
            <a:ext cx="9144000" cy="479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79296" cy="100811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фотосинтетического выделения водорода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гетероцистами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синезеленых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водорослей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512" y="5733256"/>
            <a:ext cx="9071992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Гетероцистные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синезеленые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водоросли являются единственными организмами, способными выделять водород в присутствии молекулярного кислорода в воздушной атмосфере</a:t>
            </a:r>
          </a:p>
        </p:txBody>
      </p:sp>
    </p:spTree>
    <p:extLst>
      <p:ext uri="{BB962C8B-B14F-4D97-AF65-F5344CB8AC3E}">
        <p14:creationId xmlns:p14="http://schemas.microsoft.com/office/powerpoint/2010/main" val="28666918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66328"/>
            <a:ext cx="8435280" cy="914400"/>
          </a:xfrm>
        </p:spPr>
        <p:txBody>
          <a:bodyPr/>
          <a:lstStyle/>
          <a:p>
            <a:pPr algn="ctr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водорода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гетероцистными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синезелеными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водорослями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169139"/>
              </p:ext>
            </p:extLst>
          </p:nvPr>
        </p:nvGraphicFramePr>
        <p:xfrm>
          <a:off x="144015" y="1052732"/>
          <a:ext cx="8892481" cy="56886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6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20"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штамма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выращивания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Мах. выход Н2, </a:t>
                      </a:r>
                      <a:r>
                        <a:rPr lang="ru-RU" sz="1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мкмоль</a:t>
                      </a:r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/мг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364">
                <a:tc>
                  <a:txBody>
                    <a:bodyPr/>
                    <a:lstStyle/>
                    <a:p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Anabaena</a:t>
                      </a:r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variabilis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Природный штамм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64">
                <a:tc>
                  <a:txBody>
                    <a:bodyPr/>
                    <a:lstStyle/>
                    <a:p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kumimoji="0" lang="en-US" sz="19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variabilis</a:t>
                      </a:r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AVM13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9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hupSL</a:t>
                      </a:r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64">
                <a:tc>
                  <a:txBody>
                    <a:bodyPr/>
                    <a:lstStyle/>
                    <a:p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kumimoji="0" lang="en-US" sz="19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variabilis</a:t>
                      </a:r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PK84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9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hupSL</a:t>
                      </a:r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 без </a:t>
                      </a:r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364">
                <a:tc>
                  <a:txBody>
                    <a:bodyPr/>
                    <a:lstStyle/>
                    <a:p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Anabaena sp. PCC</a:t>
                      </a:r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7120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Природный штамм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364">
                <a:tc>
                  <a:txBody>
                    <a:bodyPr/>
                    <a:lstStyle/>
                    <a:p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Anabaena sp. PCC</a:t>
                      </a:r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7120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hupSL</a:t>
                      </a:r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364">
                <a:tc>
                  <a:txBody>
                    <a:bodyPr/>
                    <a:lstStyle/>
                    <a:p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Anabaena sp. PCC</a:t>
                      </a:r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7120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9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hupL</a:t>
                      </a:r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19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hoxH</a:t>
                      </a:r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3876">
                <a:tc>
                  <a:txBody>
                    <a:bodyPr/>
                    <a:lstStyle/>
                    <a:p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kumimoji="0" lang="en-US" sz="19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cylindrica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Природный штамм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Воздух + 0,2 %</a:t>
                      </a:r>
                    </a:p>
                    <a:p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 + 10 %</a:t>
                      </a:r>
                    </a:p>
                    <a:p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+ 3 % CO</a:t>
                      </a:r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364">
                <a:tc>
                  <a:txBody>
                    <a:bodyPr/>
                    <a:lstStyle/>
                    <a:p>
                      <a:r>
                        <a:rPr kumimoji="0" lang="en-US" sz="19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Nostoc</a:t>
                      </a:r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muscorum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Природный штамм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364">
                <a:tc>
                  <a:txBody>
                    <a:bodyPr/>
                    <a:lstStyle/>
                    <a:p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Anabaena CA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9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hupSL</a:t>
                      </a:r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+ Ni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364">
                <a:tc>
                  <a:txBody>
                    <a:bodyPr/>
                    <a:lstStyle/>
                    <a:p>
                      <a:r>
                        <a:rPr kumimoji="0" lang="en-US" sz="19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Nostoc</a:t>
                      </a:r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punctiforme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9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hupSL</a:t>
                      </a:r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364">
                <a:tc>
                  <a:txBody>
                    <a:bodyPr/>
                    <a:lstStyle/>
                    <a:p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Anabaena sp.</a:t>
                      </a:r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TU37-1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Природный штамм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4395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C. reinhardt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861049"/>
            <a:ext cx="2952328" cy="247374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51520" y="100856"/>
          <a:ext cx="8640960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одержимое 2"/>
          <p:cNvSpPr txBox="1">
            <a:spLocks/>
          </p:cNvSpPr>
          <p:nvPr/>
        </p:nvSpPr>
        <p:spPr>
          <a:xfrm>
            <a:off x="719572" y="2564904"/>
            <a:ext cx="7668852" cy="72008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68580" lvl="0" algn="ctr">
              <a:buClr>
                <a:schemeClr val="tx2"/>
              </a:buClr>
              <a:buSzPct val="95000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Проблема чувствительности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гидрогеназы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и ее генов к кислороду замедляла исследования в области выделения Н2.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652120" y="3861048"/>
            <a:ext cx="203744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3501008"/>
          <a:ext cx="532859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5652120" y="4941168"/>
            <a:ext cx="203744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652120" y="6093296"/>
            <a:ext cx="203744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309" y="6237312"/>
            <a:ext cx="2777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Chlamydomonas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reinhardtii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23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58921552"/>
              </p:ext>
            </p:extLst>
          </p:nvPr>
        </p:nvGraphicFramePr>
        <p:xfrm>
          <a:off x="144016" y="116632"/>
          <a:ext cx="88204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ÐÐ°ÑÑÐ¸Ð½ÐºÐ¸ Ð¿Ð¾ Ð·Ð°Ð¿ÑÐ¾ÑÑ Ð±Ð¸Ð¾ÑÐ¾Ð¿Ð»Ð¸Ð²Ð¾ Ð¿ÐµÑÐ²Ð¾Ð³Ð¾ Ð¿Ð¾ÐºÐ¾Ð»ÐµÐ½Ð¸Ñ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/>
          <a:stretch/>
        </p:blipFill>
        <p:spPr bwMode="auto">
          <a:xfrm>
            <a:off x="323528" y="4885611"/>
            <a:ext cx="2520280" cy="17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´ÑÐµÐ²ÐµÑÐ½Ð°Ñ Ð¼Ð°ÑÑÐ°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/>
          <a:stretch/>
        </p:blipFill>
        <p:spPr bwMode="auto">
          <a:xfrm>
            <a:off x="3347864" y="4885611"/>
            <a:ext cx="2510910" cy="17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¼Ð¸ÐºÑÐ¾Ð²Ð¾Ð´Ð¾ÑÐ¾ÑÐ»Ð¸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7"/>
          <a:stretch/>
        </p:blipFill>
        <p:spPr bwMode="auto">
          <a:xfrm>
            <a:off x="6300192" y="4885612"/>
            <a:ext cx="2562303" cy="178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1403648" y="4535665"/>
            <a:ext cx="288032" cy="28803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459303" y="4535665"/>
            <a:ext cx="288032" cy="28803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581343" y="4509120"/>
            <a:ext cx="288032" cy="28803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2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260648"/>
            <a:ext cx="8352928" cy="115212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Л.Е.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(1994) сообщили о выделении мутанта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Anabaena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variabilis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Kutz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Cyanophyta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продуцирующего водород за счет снижения в клетках Н2-поглотительной активности.</a:t>
            </a:r>
            <a:endParaRPr lang="ru-RU" sz="20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50435166"/>
              </p:ext>
            </p:extLst>
          </p:nvPr>
        </p:nvGraphicFramePr>
        <p:xfrm>
          <a:off x="251520" y="1700808"/>
          <a:ext cx="86409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6254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5680"/>
            <a:ext cx="8291264" cy="914400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активизации процесса продуцирования водорода микроводорослями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93646344"/>
              </p:ext>
            </p:extLst>
          </p:nvPr>
        </p:nvGraphicFramePr>
        <p:xfrm>
          <a:off x="179512" y="908720"/>
          <a:ext cx="878497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02682934"/>
              </p:ext>
            </p:extLst>
          </p:nvPr>
        </p:nvGraphicFramePr>
        <p:xfrm>
          <a:off x="179512" y="3356992"/>
          <a:ext cx="871296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06020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44948757"/>
              </p:ext>
            </p:extLst>
          </p:nvPr>
        </p:nvGraphicFramePr>
        <p:xfrm>
          <a:off x="323528" y="188640"/>
          <a:ext cx="849694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1979712" y="2492896"/>
            <a:ext cx="288032" cy="21602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859415" y="2492896"/>
            <a:ext cx="288032" cy="21602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48647576"/>
              </p:ext>
            </p:extLst>
          </p:nvPr>
        </p:nvGraphicFramePr>
        <p:xfrm>
          <a:off x="299864" y="2852936"/>
          <a:ext cx="362406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4065565"/>
              </p:ext>
            </p:extLst>
          </p:nvPr>
        </p:nvGraphicFramePr>
        <p:xfrm>
          <a:off x="5191399" y="2852936"/>
          <a:ext cx="362406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0774354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9978106"/>
              </p:ext>
            </p:extLst>
          </p:nvPr>
        </p:nvGraphicFramePr>
        <p:xfrm>
          <a:off x="323528" y="1124744"/>
          <a:ext cx="84969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88640"/>
            <a:ext cx="8640960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цепочка для производства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биоводорода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фотолиза состоит из следующих узлов:</a:t>
            </a:r>
            <a:endParaRPr lang="ru-RU" sz="21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26051507"/>
              </p:ext>
            </p:extLst>
          </p:nvPr>
        </p:nvGraphicFramePr>
        <p:xfrm>
          <a:off x="251520" y="4797152"/>
          <a:ext cx="871296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294240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51520" y="260648"/>
          <a:ext cx="856895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085184"/>
            <a:ext cx="8147248" cy="151216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Более высокий уровень выделения водорода достигался в опытах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прокариотической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фототрофной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несерной пурпурной бактерией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700 мл Н2/г сухой клеточной биомассы в час. </a:t>
            </a:r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410" y="2204864"/>
            <a:ext cx="3157478" cy="21126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38458" y="4283804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Rubrivivax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gelatinosus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1661816" y="4683000"/>
            <a:ext cx="20374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80016"/>
            <a:ext cx="9036496" cy="1044728"/>
          </a:xfrm>
        </p:spPr>
        <p:txBody>
          <a:bodyPr/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выделения водорода водорослями и бактериями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55723"/>
              </p:ext>
            </p:extLst>
          </p:nvPr>
        </p:nvGraphicFramePr>
        <p:xfrm>
          <a:off x="179512" y="652656"/>
          <a:ext cx="8784976" cy="2560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72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522">
                <a:tc>
                  <a:txBody>
                    <a:bodyPr/>
                    <a:lstStyle/>
                    <a:p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Микроорганизм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выделения</a:t>
                      </a:r>
                      <a:r>
                        <a:rPr lang="ru-RU" sz="2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водорода, мл Н2/г сухой клеточной биомассы в ч.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382">
                <a:tc>
                  <a:txBody>
                    <a:bodyPr/>
                    <a:lstStyle/>
                    <a:p>
                      <a:r>
                        <a:rPr kumimoji="0" lang="en-US" sz="23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Chlamydomonas</a:t>
                      </a:r>
                      <a:r>
                        <a:rPr kumimoji="0" lang="en-US" sz="23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reinhardtii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382">
                <a:tc>
                  <a:txBody>
                    <a:bodyPr/>
                    <a:lstStyle/>
                    <a:p>
                      <a:r>
                        <a:rPr kumimoji="0" lang="en-US" sz="23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Anabaena </a:t>
                      </a:r>
                      <a:r>
                        <a:rPr kumimoji="0" lang="en-US" sz="23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variabilis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82">
                <a:tc>
                  <a:txBody>
                    <a:bodyPr/>
                    <a:lstStyle/>
                    <a:p>
                      <a:r>
                        <a:rPr kumimoji="0" lang="en-US" sz="23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Enterobacter </a:t>
                      </a:r>
                      <a:r>
                        <a:rPr kumimoji="0" lang="en-US" sz="23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aerogenes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382">
                <a:tc>
                  <a:txBody>
                    <a:bodyPr/>
                    <a:lstStyle/>
                    <a:p>
                      <a:r>
                        <a:rPr kumimoji="0" lang="en-US" sz="23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Rubrivivax</a:t>
                      </a:r>
                      <a:r>
                        <a:rPr kumimoji="0" lang="en-US" sz="23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3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gelatinosus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Картинки по запросу Anabaena variabi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225025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24828" y="4896569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Anabaena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variabilis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ртинки по запросу Enterobacter aeroge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40" y="4621778"/>
            <a:ext cx="2333572" cy="176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15421" y="6385089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Enterobacter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aerogenes</a:t>
            </a:r>
            <a:endParaRPr lang="ru-RU" dirty="0"/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0" y="3429000"/>
            <a:ext cx="1842614" cy="146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3133" y="4896569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Chlamydomonas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reinhardtii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380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nask.ru/wp-content/uploads/2018/07/biznes-ideya-proizvodstvo-biogaza-iz-othodov-organiki-kak-bizn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652281"/>
            <a:ext cx="3693790" cy="220572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04192" y="157088"/>
          <a:ext cx="8760296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4157402"/>
      </p:ext>
    </p:extLst>
  </p:cSld>
  <p:clrMapOvr>
    <a:masterClrMapping/>
  </p:clrMapOvr>
  <p:transition advTm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http://wwtec.ru/assets/images/stat/aerob/clip_image001_0000.jpg"/>
          <p:cNvPicPr>
            <a:picLocks noChangeAspect="1" noChangeArrowheads="1"/>
          </p:cNvPicPr>
          <p:nvPr/>
        </p:nvPicPr>
        <p:blipFill>
          <a:blip r:embed="rId2" cstate="print"/>
          <a:srcRect l="4499" r="1125"/>
          <a:stretch>
            <a:fillRect/>
          </a:stretch>
        </p:blipFill>
        <p:spPr bwMode="auto">
          <a:xfrm>
            <a:off x="107504" y="-1"/>
            <a:ext cx="5877889" cy="6876955"/>
          </a:xfrm>
          <a:prstGeom prst="rect">
            <a:avLst/>
          </a:prstGeom>
          <a:noFill/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156176" y="1772816"/>
            <a:ext cx="2880320" cy="331236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Анаэробное превращение любого сложного органического вещества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биогаз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проходит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последовательные стадии.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02088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60095093"/>
              </p:ext>
            </p:extLst>
          </p:nvPr>
        </p:nvGraphicFramePr>
        <p:xfrm>
          <a:off x="72008" y="188640"/>
          <a:ext cx="896448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19256" cy="612680"/>
          </a:xfrm>
        </p:spPr>
        <p:txBody>
          <a:bodyPr/>
          <a:lstStyle/>
          <a:p>
            <a:pPr algn="ctr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Метан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45224"/>
            <a:ext cx="8147248" cy="115212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marL="6858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количество выделяемого метана влияет химический состав исходного сырья: в зависимости от преобладающего класса веществ (липиды, углеводы, белки), изменяется состав биогаза и доля в нем метана.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692696"/>
            <a:ext cx="8640960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получения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метана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возможно применять биомассу микроводорослей и отходы ее переработки, которые образуются в результате выделения из клеток липидов в процессе производства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биодизеля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или ценных биологически активных веществ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каротиноидов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антиоксидантов и др.).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04317087"/>
              </p:ext>
            </p:extLst>
          </p:nvPr>
        </p:nvGraphicFramePr>
        <p:xfrm>
          <a:off x="179512" y="2420888"/>
          <a:ext cx="878497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44624"/>
            <a:ext cx="7772400" cy="554360"/>
          </a:xfrm>
        </p:spPr>
        <p:txBody>
          <a:bodyPr/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Биотопливо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первого поколения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692696"/>
            <a:ext cx="8640960" cy="115212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Липиды используются в качестве компонентов смесевого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биодизельного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топлива, а крахмал и сахар выступают в качестве основного сырья для образования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биоэтанола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/>
          </a:p>
        </p:txBody>
      </p:sp>
      <p:pic>
        <p:nvPicPr>
          <p:cNvPr id="1028" name="Picture 4" descr="ÐÐ°ÑÑÐ¸Ð½ÐºÐ¸ Ð¿Ð¾ Ð·Ð°Ð¿ÑÐ¾ÑÑ ÑÐµÐ¼ÐµÐ½Ð° Ð¿Ð¾Ð´ÑÐ¾Ð»Ð½ÑÑÐ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b="23720"/>
          <a:stretch/>
        </p:blipFill>
        <p:spPr bwMode="auto">
          <a:xfrm>
            <a:off x="179512" y="1916832"/>
            <a:ext cx="1656184" cy="11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1979712" y="2241607"/>
            <a:ext cx="21602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2169599"/>
            <a:ext cx="1728192" cy="5775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прессование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211960" y="2242346"/>
            <a:ext cx="216024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1990318"/>
            <a:ext cx="1944216" cy="9361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растительного масла</a:t>
            </a:r>
            <a:endParaRPr lang="ru-RU" sz="20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6660232" y="2242346"/>
            <a:ext cx="216024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20272" y="1990318"/>
            <a:ext cx="1944216" cy="9361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использование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биодизеле</a:t>
            </a:r>
            <a:endParaRPr lang="ru-RU" sz="2000" dirty="0"/>
          </a:p>
        </p:txBody>
      </p:sp>
      <p:pic>
        <p:nvPicPr>
          <p:cNvPr id="1030" name="Picture 6" descr="ÐÐ°ÑÑÐ¸Ð½ÐºÐ¸ Ð¿Ð¾ Ð·Ð°Ð¿ÑÐ¾ÑÑ Ð¿ÑÐµÐ½Ð¸ÑÐ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r="3528" b="5427"/>
          <a:stretch/>
        </p:blipFill>
        <p:spPr bwMode="auto">
          <a:xfrm>
            <a:off x="179512" y="3068960"/>
            <a:ext cx="1656184" cy="117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2051720" y="3443067"/>
            <a:ext cx="216024" cy="43204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5756" y="3285672"/>
            <a:ext cx="1944216" cy="7468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крахмала</a:t>
            </a:r>
            <a:endParaRPr lang="ru-RU" sz="20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463988" y="3443066"/>
            <a:ext cx="216024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10515" y="3370319"/>
            <a:ext cx="1728192" cy="5775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сбраживание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6667511" y="3443067"/>
            <a:ext cx="216024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24559" y="3370318"/>
            <a:ext cx="1728192" cy="5775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биоэтанол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4221088"/>
            <a:ext cx="2952328" cy="50405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  <a:endParaRPr lang="ru-RU" sz="2300" dirty="0"/>
          </a:p>
        </p:txBody>
      </p:sp>
      <p:sp>
        <p:nvSpPr>
          <p:cNvPr id="8" name="Стрелка вниз 7"/>
          <p:cNvSpPr/>
          <p:nvPr/>
        </p:nvSpPr>
        <p:spPr>
          <a:xfrm rot="2339297">
            <a:off x="2594709" y="4776571"/>
            <a:ext cx="340034" cy="24413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9260703" flipH="1">
            <a:off x="5835069" y="4776571"/>
            <a:ext cx="340034" cy="24413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9542" y="5056830"/>
            <a:ext cx="2898322" cy="6764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 больших земельных площадях</a:t>
            </a:r>
            <a:endParaRPr lang="ru-RU" sz="19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707904" y="5056830"/>
            <a:ext cx="5256584" cy="6764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дополнительной обработке земель (внесение удобрений, обработка пестицидами)</a:t>
            </a:r>
            <a:endParaRPr lang="ru-RU" sz="1900" dirty="0"/>
          </a:p>
        </p:txBody>
      </p:sp>
      <p:sp>
        <p:nvSpPr>
          <p:cNvPr id="25" name="Стрелка вниз 24"/>
          <p:cNvSpPr/>
          <p:nvPr/>
        </p:nvSpPr>
        <p:spPr>
          <a:xfrm rot="19260703" flipH="1">
            <a:off x="2608857" y="5813037"/>
            <a:ext cx="340034" cy="24413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2339297">
            <a:off x="5763061" y="5813037"/>
            <a:ext cx="340034" cy="24413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47664" y="6163827"/>
            <a:ext cx="5760639" cy="5775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к затратам и удорожанию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34149536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C78A9A29-9146-CEA2-1D7B-5DDAF5315C28}"/>
              </a:ext>
            </a:extLst>
          </p:cNvPr>
          <p:cNvSpPr txBox="1"/>
          <p:nvPr/>
        </p:nvSpPr>
        <p:spPr>
          <a:xfrm>
            <a:off x="276898" y="445888"/>
            <a:ext cx="8712968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Микроводоросли представляют собой одно из наиболее перспективных сырьевых источников для производства различных видов биотоплива благодаря их уникальным физиолого-биохимическим особенностям.</a:t>
            </a:r>
          </a:p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	В производстве биодизеля ключевое значение имеет способность микроводорослей накапливать значительные количества липидов, в частности триглицеридов. Под действием стрессовых факторов, таких как ограничение азота или интенсивное освещение, их содержание может достигать более половины сухой массы клеток. В отличие от наземных масличных культур, микроводоросли не требуют плодородных почв и не конкурируют с продовольственным производством, а продуктивность их биомассы в десятки раз выше, что делает их эффективным и экологически устойчивым источником жирового сырья для </a:t>
            </a:r>
            <a:r>
              <a:rPr lang="ru-RU" dirty="0" err="1"/>
              <a:t>трансэтерификации</a:t>
            </a:r>
            <a:r>
              <a:rPr lang="ru-RU" dirty="0"/>
              <a:t> в биодизель.</a:t>
            </a:r>
          </a:p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	Для получения </a:t>
            </a:r>
            <a:r>
              <a:rPr lang="ru-RU" dirty="0" err="1"/>
              <a:t>биоводорода</a:t>
            </a:r>
            <a:r>
              <a:rPr lang="ru-RU" dirty="0"/>
              <a:t> используют фотосинтетическую активность зелёных микроводорослей и цианобактерий, у которых функционируют ферменты </a:t>
            </a:r>
            <a:r>
              <a:rPr lang="ru-RU" dirty="0" err="1"/>
              <a:t>гидрогеназы</a:t>
            </a:r>
            <a:r>
              <a:rPr lang="ru-RU" dirty="0"/>
              <a:t> и </a:t>
            </a:r>
            <a:r>
              <a:rPr lang="ru-RU" dirty="0" err="1"/>
              <a:t>нитрогеназы</a:t>
            </a:r>
            <a:r>
              <a:rPr lang="ru-RU" dirty="0"/>
              <a:t>, способные катализировать выделение молекулярного водорода. В обычных условиях активность этих ферментов ограничена, однако введение стрессовых факторов, например серного голодания, а также методы генной инженерии позволяют значительно увеличить выход водорода. Такая форма биотоплива особенно ценна, поскольку процесс протекает с использованием солнечной энергии и практически не сопровождается выбросами углерода, что делает его одним из наиболее чистых и перспективных направлений биоэнергетики.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E22758-5DC2-63DA-EB47-A78256ED5CB7}"/>
              </a:ext>
            </a:extLst>
          </p:cNvPr>
          <p:cNvSpPr txBox="1"/>
          <p:nvPr/>
        </p:nvSpPr>
        <p:spPr>
          <a:xfrm>
            <a:off x="3275856" y="73689"/>
            <a:ext cx="2592288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Заключение </a:t>
            </a:r>
            <a:endParaRPr lang="LID4096" b="1" dirty="0"/>
          </a:p>
        </p:txBody>
      </p:sp>
      <p:sp>
        <p:nvSpPr>
          <p:cNvPr id="23" name="Молния 22">
            <a:extLst>
              <a:ext uri="{FF2B5EF4-FFF2-40B4-BE49-F238E27FC236}">
                <a16:creationId xmlns:a16="http://schemas.microsoft.com/office/drawing/2014/main" id="{E5C7B5AA-182D-C60A-5D31-3A2791714072}"/>
              </a:ext>
            </a:extLst>
          </p:cNvPr>
          <p:cNvSpPr/>
          <p:nvPr/>
        </p:nvSpPr>
        <p:spPr>
          <a:xfrm>
            <a:off x="611560" y="1556792"/>
            <a:ext cx="288032" cy="360040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Молния 23">
            <a:extLst>
              <a:ext uri="{FF2B5EF4-FFF2-40B4-BE49-F238E27FC236}">
                <a16:creationId xmlns:a16="http://schemas.microsoft.com/office/drawing/2014/main" id="{A970FE5E-2A55-8BA8-2BF5-B0410377E9AC}"/>
              </a:ext>
            </a:extLst>
          </p:cNvPr>
          <p:cNvSpPr/>
          <p:nvPr/>
        </p:nvSpPr>
        <p:spPr>
          <a:xfrm>
            <a:off x="611560" y="4232994"/>
            <a:ext cx="288032" cy="360040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56813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E1FDC4-19BD-2050-2638-5477131C3E4A}"/>
              </a:ext>
            </a:extLst>
          </p:cNvPr>
          <p:cNvSpPr txBox="1"/>
          <p:nvPr/>
        </p:nvSpPr>
        <p:spPr>
          <a:xfrm>
            <a:off x="305272" y="476672"/>
            <a:ext cx="8533456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 err="1"/>
              <a:t>Биобутанол</a:t>
            </a:r>
            <a:r>
              <a:rPr lang="ru-RU" dirty="0"/>
              <a:t> получают из углеводных компонентов биомассы микроводорослей, главным образом из крахмала и целлюлозы, которые подвергают ферментации с использованием клостридий. Микроводоросли способны быстро переключаться на накопление углеводов в стрессовых условиях, что повышает их ценность как сырья для производства биотоплива второго поколения. </a:t>
            </a:r>
            <a:r>
              <a:rPr lang="ru-RU" dirty="0" err="1"/>
              <a:t>Биобутанол</a:t>
            </a:r>
            <a:r>
              <a:rPr lang="ru-RU" dirty="0"/>
              <a:t> выгодно отличается от биоэтанола более высокой энергетической плотностью и совместимостью с традиционным бензином, что делает его перспективным транспортным топливом.</a:t>
            </a:r>
          </a:p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	Наконец, микроводоросли могут быть использованы и для производства бионефти — жидкого топлива, получаемого при пиролизе или гидротермальной обработке их биомассы. В отличие от процессов, ориентированных исключительно на липидную фракцию, термохимические технологии позволяют использовать всю массу клеток, включая белки и углеводы, что повышает общий энергетический выход. Получаемая бионефть по своим свойствам близка к сырой нефти и может служить сырьём для дальнейшей переработки в стандартные виды жидкого топлива.</a:t>
            </a:r>
          </a:p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	Таким образом, универсальность и высокая продуктивность микроводорослей, их способность адаптивно изменять биохимический состав и одновременно выполнять функции биоремедиации делают их уникальной платформой для многоцелевого производства биотоплива — от биодизеля и </a:t>
            </a:r>
            <a:r>
              <a:rPr lang="ru-RU" dirty="0" err="1"/>
              <a:t>биоводорода</a:t>
            </a:r>
            <a:r>
              <a:rPr lang="ru-RU" dirty="0"/>
              <a:t> до </a:t>
            </a:r>
            <a:r>
              <a:rPr lang="ru-RU" dirty="0" err="1"/>
              <a:t>биобутанола</a:t>
            </a:r>
            <a:r>
              <a:rPr lang="ru-RU" dirty="0"/>
              <a:t> и бионефти.</a:t>
            </a:r>
          </a:p>
        </p:txBody>
      </p:sp>
      <p:sp>
        <p:nvSpPr>
          <p:cNvPr id="6" name="Молния 5">
            <a:extLst>
              <a:ext uri="{FF2B5EF4-FFF2-40B4-BE49-F238E27FC236}">
                <a16:creationId xmlns:a16="http://schemas.microsoft.com/office/drawing/2014/main" id="{6BE2197B-A2DE-8394-60D1-F4D5177FDF3B}"/>
              </a:ext>
            </a:extLst>
          </p:cNvPr>
          <p:cNvSpPr/>
          <p:nvPr/>
        </p:nvSpPr>
        <p:spPr>
          <a:xfrm>
            <a:off x="609362" y="404664"/>
            <a:ext cx="288032" cy="360040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Молния 6">
            <a:extLst>
              <a:ext uri="{FF2B5EF4-FFF2-40B4-BE49-F238E27FC236}">
                <a16:creationId xmlns:a16="http://schemas.microsoft.com/office/drawing/2014/main" id="{CA5CD1A5-34E4-DADB-0177-4BAD4285CAFD}"/>
              </a:ext>
            </a:extLst>
          </p:cNvPr>
          <p:cNvSpPr/>
          <p:nvPr/>
        </p:nvSpPr>
        <p:spPr>
          <a:xfrm>
            <a:off x="750315" y="2996952"/>
            <a:ext cx="288032" cy="360040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Молния 7">
            <a:extLst>
              <a:ext uri="{FF2B5EF4-FFF2-40B4-BE49-F238E27FC236}">
                <a16:creationId xmlns:a16="http://schemas.microsoft.com/office/drawing/2014/main" id="{3FFDF329-6358-390B-8E7F-DA16C31945E6}"/>
              </a:ext>
            </a:extLst>
          </p:cNvPr>
          <p:cNvSpPr/>
          <p:nvPr/>
        </p:nvSpPr>
        <p:spPr>
          <a:xfrm>
            <a:off x="750315" y="5301208"/>
            <a:ext cx="288032" cy="360040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934892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5B8789-AFE6-7996-23E6-CEC52059AB74}"/>
              </a:ext>
            </a:extLst>
          </p:cNvPr>
          <p:cNvSpPr txBox="1"/>
          <p:nvPr/>
        </p:nvSpPr>
        <p:spPr>
          <a:xfrm>
            <a:off x="2286000" y="2276872"/>
            <a:ext cx="4572000" cy="52322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2800" b="1" dirty="0"/>
              <a:t>СПАСИБО ЗА ВНИМАНИЕ!</a:t>
            </a:r>
            <a:endParaRPr lang="LID4096" sz="2800" b="1" dirty="0"/>
          </a:p>
        </p:txBody>
      </p:sp>
    </p:spTree>
    <p:extLst>
      <p:ext uri="{BB962C8B-B14F-4D97-AF65-F5344CB8AC3E}">
        <p14:creationId xmlns:p14="http://schemas.microsoft.com/office/powerpoint/2010/main" val="424346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9208" y="44624"/>
            <a:ext cx="8075240" cy="612680"/>
          </a:xfrm>
        </p:spPr>
        <p:txBody>
          <a:bodyPr/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Биотопливо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второго поколения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9371306"/>
              </p:ext>
            </p:extLst>
          </p:nvPr>
        </p:nvGraphicFramePr>
        <p:xfrm>
          <a:off x="251520" y="692696"/>
          <a:ext cx="871296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57810465"/>
              </p:ext>
            </p:extLst>
          </p:nvPr>
        </p:nvGraphicFramePr>
        <p:xfrm>
          <a:off x="360040" y="4077072"/>
          <a:ext cx="8388424" cy="2554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1586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17232"/>
            <a:ext cx="8640960" cy="1296144"/>
          </a:xfrm>
          <a:ln w="38100"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marL="6858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продукты обработки растительного сырья разлагаются до простых компонентов, которые затем можно синтезировать в высококачественное, лишенное примесей топливо.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9208" y="44624"/>
            <a:ext cx="8075240" cy="61268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Биотопливо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второго поколения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1560" y="692696"/>
            <a:ext cx="7776864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включает в себя несколько стадий:</a:t>
            </a:r>
            <a:endParaRPr lang="ru-RU" sz="2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77809414"/>
              </p:ext>
            </p:extLst>
          </p:nvPr>
        </p:nvGraphicFramePr>
        <p:xfrm>
          <a:off x="179512" y="1340768"/>
          <a:ext cx="878497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4871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80016"/>
            <a:ext cx="7772400" cy="684688"/>
          </a:xfrm>
        </p:spPr>
        <p:txBody>
          <a:bodyPr/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Биотопливо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третьего поколения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68793670"/>
              </p:ext>
            </p:extLst>
          </p:nvPr>
        </p:nvGraphicFramePr>
        <p:xfrm>
          <a:off x="251520" y="692696"/>
          <a:ext cx="484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 rot="1289519">
            <a:off x="4973269" y="1984340"/>
            <a:ext cx="426599" cy="30602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0310481" flipV="1">
            <a:off x="4961911" y="4106570"/>
            <a:ext cx="426599" cy="30602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006772" y="3136468"/>
            <a:ext cx="357316" cy="3060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2132856"/>
            <a:ext cx="3456384" cy="20167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Свидетельствуют о перспективности замены ископаемого энергетического сырья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биомассу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микроскопических водорослей.</a:t>
            </a:r>
            <a:endParaRPr lang="ru-RU" sz="20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58141375"/>
              </p:ext>
            </p:extLst>
          </p:nvPr>
        </p:nvGraphicFramePr>
        <p:xfrm>
          <a:off x="539552" y="5085184"/>
          <a:ext cx="8208912" cy="158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34671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5632</TotalTime>
  <Words>4202</Words>
  <Application>Microsoft Office PowerPoint</Application>
  <PresentationFormat>Экран (4:3)</PresentationFormat>
  <Paragraphs>482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70" baseType="lpstr"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Микроорганизмы, применяемые в  биоэнергетике. Биотехнологические процессы переработки сырья</vt:lpstr>
      <vt:lpstr>Презентация PowerPoint</vt:lpstr>
      <vt:lpstr>Данные факторы стимулируют актуальность применения водорослей для:</vt:lpstr>
      <vt:lpstr>Презентация PowerPoint</vt:lpstr>
      <vt:lpstr>Презентация PowerPoint</vt:lpstr>
      <vt:lpstr>Биотопливо первого поколения</vt:lpstr>
      <vt:lpstr>Биотопливо второго поколения</vt:lpstr>
      <vt:lpstr>Презентация PowerPoint</vt:lpstr>
      <vt:lpstr>Биотопливо третьего поколения</vt:lpstr>
      <vt:lpstr>Презентация PowerPoint</vt:lpstr>
      <vt:lpstr>Презентация PowerPoint</vt:lpstr>
      <vt:lpstr>К преимуществам микроводорослей относятся:</vt:lpstr>
      <vt:lpstr>Презентация PowerPoint</vt:lpstr>
      <vt:lpstr>Удельное содержание масла и энергии в масличных культурах (среднее содержание энергии масла культур принято равным 35,5 кДж/г)</vt:lpstr>
      <vt:lpstr>Презентация PowerPoint</vt:lpstr>
      <vt:lpstr>Презентация PowerPoint</vt:lpstr>
      <vt:lpstr>Презентация PowerPoint</vt:lpstr>
      <vt:lpstr>Исследования в мире</vt:lpstr>
      <vt:lpstr>Презентация PowerPoint</vt:lpstr>
      <vt:lpstr>Презентация PowerPoint</vt:lpstr>
      <vt:lpstr>Презентация PowerPoint</vt:lpstr>
      <vt:lpstr>Соединения, получаемые с использованием микроскопических водорослей</vt:lpstr>
      <vt:lpstr>Способы получения топлива из биомассы микроскопических водорослей:</vt:lpstr>
      <vt:lpstr>Презентация PowerPoint</vt:lpstr>
      <vt:lpstr>Содержание (% от сухой массы) липидов у разных видов микроскопических водорослей</vt:lpstr>
      <vt:lpstr>Наиболее перспективные виды водорослей-продуцентов липидов</vt:lpstr>
      <vt:lpstr>Презентация PowerPoint</vt:lpstr>
      <vt:lpstr>Презентация PowerPoint</vt:lpstr>
      <vt:lpstr>Количественный состав жирных кислот липидов Chlorella pyrenoidosa в обычных условиях роста и при азотном голодании</vt:lpstr>
      <vt:lpstr>Презентация PowerPoint</vt:lpstr>
      <vt:lpstr>Технология комплексного использования биомассы водоросли  Chlorella vulgaris заключается в:</vt:lpstr>
      <vt:lpstr>Презентация PowerPoint</vt:lpstr>
      <vt:lpstr>Биодизельное топливо</vt:lpstr>
      <vt:lpstr>Презентация PowerPoint</vt:lpstr>
      <vt:lpstr>Презентация PowerPoint</vt:lpstr>
      <vt:lpstr>Презентация PowerPoint</vt:lpstr>
      <vt:lpstr>Биоэтанол</vt:lpstr>
      <vt:lpstr>Презентация PowerPoint</vt:lpstr>
      <vt:lpstr>Презентация PowerPoint</vt:lpstr>
      <vt:lpstr>Биоводород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Выделение водорода гетероцистными синезелеными водорослями</vt:lpstr>
      <vt:lpstr>Презентация PowerPoint</vt:lpstr>
      <vt:lpstr>Презентация PowerPoint</vt:lpstr>
      <vt:lpstr>Способы активизации процесса продуцирования водорода микроводорослями</vt:lpstr>
      <vt:lpstr>Презентация PowerPoint</vt:lpstr>
      <vt:lpstr>Презентация PowerPoint</vt:lpstr>
      <vt:lpstr>Презентация PowerPoint</vt:lpstr>
      <vt:lpstr>Скорость выделения водорода водорослями и бактериями</vt:lpstr>
      <vt:lpstr>Презентация PowerPoint</vt:lpstr>
      <vt:lpstr>Презентация PowerPoint</vt:lpstr>
      <vt:lpstr>Презентация PowerPoint</vt:lpstr>
      <vt:lpstr>Метан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инфекционных болезней. Формы проявления инфекций</dc:title>
  <dc:creator>AAA</dc:creator>
  <cp:lastModifiedBy>Садвакасова Асемгуль</cp:lastModifiedBy>
  <cp:revision>932</cp:revision>
  <dcterms:created xsi:type="dcterms:W3CDTF">2019-08-18T04:02:16Z</dcterms:created>
  <dcterms:modified xsi:type="dcterms:W3CDTF">2025-09-27T03:50:34Z</dcterms:modified>
</cp:coreProperties>
</file>